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3"/>
  </p:sldMasterIdLst>
  <p:notesMasterIdLst>
    <p:notesMasterId r:id="rId29"/>
  </p:notesMasterIdLst>
  <p:handoutMasterIdLst>
    <p:handoutMasterId r:id="rId30"/>
  </p:handoutMasterIdLst>
  <p:sldIdLst>
    <p:sldId id="279" r:id="rId4"/>
    <p:sldId id="278" r:id="rId5"/>
    <p:sldId id="296" r:id="rId6"/>
    <p:sldId id="308" r:id="rId7"/>
    <p:sldId id="478" r:id="rId8"/>
    <p:sldId id="479" r:id="rId9"/>
    <p:sldId id="480" r:id="rId10"/>
    <p:sldId id="481" r:id="rId11"/>
    <p:sldId id="323" r:id="rId12"/>
    <p:sldId id="482" r:id="rId13"/>
    <p:sldId id="483" r:id="rId14"/>
    <p:sldId id="484" r:id="rId15"/>
    <p:sldId id="391" r:id="rId16"/>
    <p:sldId id="392" r:id="rId17"/>
    <p:sldId id="485" r:id="rId18"/>
    <p:sldId id="486" r:id="rId19"/>
    <p:sldId id="394" r:id="rId20"/>
    <p:sldId id="487" r:id="rId21"/>
    <p:sldId id="489" r:id="rId22"/>
    <p:sldId id="492" r:id="rId23"/>
    <p:sldId id="493" r:id="rId24"/>
    <p:sldId id="491" r:id="rId25"/>
    <p:sldId id="494" r:id="rId26"/>
    <p:sldId id="256" r:id="rId27"/>
    <p:sldId id="412"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elines" id="{7B675C93-B884-2A45-B071-D7B3CDFDDD39}">
          <p14:sldIdLst>
            <p14:sldId id="279"/>
            <p14:sldId id="278"/>
            <p14:sldId id="296"/>
            <p14:sldId id="308"/>
            <p14:sldId id="478"/>
            <p14:sldId id="479"/>
            <p14:sldId id="480"/>
            <p14:sldId id="481"/>
            <p14:sldId id="323"/>
            <p14:sldId id="482"/>
            <p14:sldId id="483"/>
            <p14:sldId id="484"/>
            <p14:sldId id="391"/>
            <p14:sldId id="392"/>
            <p14:sldId id="485"/>
            <p14:sldId id="486"/>
            <p14:sldId id="394"/>
            <p14:sldId id="487"/>
            <p14:sldId id="489"/>
            <p14:sldId id="492"/>
            <p14:sldId id="493"/>
            <p14:sldId id="491"/>
            <p14:sldId id="494"/>
            <p14:sldId id="256"/>
            <p14:sldId id="41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40D220-7BF0-8055-6F73-B0215820DF16}" name="Arthur FRANCH" initials="AF" userId="S::afranch@cbtw.tech::9094e354-d004-43c6-9ae1-9eb114967d70" providerId="AD"/>
  <p188:author id="{C76DAD24-C142-747B-17DE-E8E01FD4D120}" name="Cédric ANTONINI" initials="CA" userId="S::cantonini@positivethinking.tech::bacb569d-a7f9-4e21-a8a2-3ecbe7a6e37c" providerId="AD"/>
  <p188:author id="{95B83D82-2EA0-1F18-F221-E776FBBC41FF}" name="Mélissa REBEYROLLE" initials="MR" userId="S::mrebeyrolle@positivethinking.tech::2c44005f-21ef-41fa-821a-b90f5f7872f1" providerId="AD"/>
  <p188:author id="{B8BD3399-8099-EC30-32E2-766E52319C13}" name="Alexandra DOLBEAU" initials="AD" userId="S::adolbeau@positivethinking.tech::51e2c510-a70a-41f0-bc26-47ad115c5b7b" providerId="AD"/>
  <p188:author id="{18D5E8C8-608C-FC30-3750-CD155EBFD1D6}" name="Malin Kamlah" initials="MK" userId="S::malin.kamlah@cbtw.tech::83d50062-e3e1-4516-89b6-6916c926ee4d" providerId="AD"/>
  <p188:author id="{E94404F1-C0FB-84B2-4E26-6433ECED7B5E}" name="Anna WIEGAND" initials="AW" userId="S::awiegand@cbtw.tech::08336618-d69a-46c5-b18f-cb1feae2b2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A6A"/>
    <a:srgbClr val="EE4823"/>
    <a:srgbClr val="8D8D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47"/>
    <p:restoredTop sz="82809" autoAdjust="0"/>
  </p:normalViewPr>
  <p:slideViewPr>
    <p:cSldViewPr snapToGrid="0">
      <p:cViewPr varScale="1">
        <p:scale>
          <a:sx n="91" d="100"/>
          <a:sy n="91" d="100"/>
        </p:scale>
        <p:origin x="1956"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0C2B4F8-3A18-70DA-F2D4-93BDE0BC83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latin typeface="General Sans Medium" pitchFamily="2" charset="77"/>
            </a:endParaRPr>
          </a:p>
        </p:txBody>
      </p:sp>
      <p:sp>
        <p:nvSpPr>
          <p:cNvPr id="3" name="Datumsplatzhalter 2">
            <a:extLst>
              <a:ext uri="{FF2B5EF4-FFF2-40B4-BE49-F238E27FC236}">
                <a16:creationId xmlns:a16="http://schemas.microsoft.com/office/drawing/2014/main" id="{09F764EE-C214-6EF7-CB2D-1B861FAE4C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970392-390D-4E84-ABD3-DB7B6889A04E}" type="datetimeFigureOut">
              <a:rPr lang="en-DE" smtClean="0">
                <a:latin typeface="General Sans Medium" pitchFamily="2" charset="77"/>
              </a:rPr>
              <a:t>04/18/2024</a:t>
            </a:fld>
            <a:endParaRPr lang="en-DE">
              <a:latin typeface="General Sans Medium" pitchFamily="2" charset="77"/>
            </a:endParaRPr>
          </a:p>
        </p:txBody>
      </p:sp>
      <p:sp>
        <p:nvSpPr>
          <p:cNvPr id="4" name="Fußzeilenplatzhalter 3">
            <a:extLst>
              <a:ext uri="{FF2B5EF4-FFF2-40B4-BE49-F238E27FC236}">
                <a16:creationId xmlns:a16="http://schemas.microsoft.com/office/drawing/2014/main" id="{CC12EC8D-47BA-8F97-6D70-F9CEAF8F00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latin typeface="General Sans Medium" pitchFamily="2" charset="77"/>
            </a:endParaRPr>
          </a:p>
        </p:txBody>
      </p:sp>
      <p:sp>
        <p:nvSpPr>
          <p:cNvPr id="5" name="Foliennummernplatzhalter 4">
            <a:extLst>
              <a:ext uri="{FF2B5EF4-FFF2-40B4-BE49-F238E27FC236}">
                <a16:creationId xmlns:a16="http://schemas.microsoft.com/office/drawing/2014/main" id="{F029A31C-B0AD-45F6-A65F-8F4D301DF3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0F31C5-B366-4AB1-AFCE-5DCC00465053}" type="slidenum">
              <a:rPr lang="en-DE" smtClean="0">
                <a:latin typeface="General Sans Medium" pitchFamily="2" charset="77"/>
              </a:rPr>
              <a:t>‹#›</a:t>
            </a:fld>
            <a:endParaRPr lang="en-DE">
              <a:latin typeface="General Sans Medium" pitchFamily="2" charset="77"/>
            </a:endParaRPr>
          </a:p>
        </p:txBody>
      </p:sp>
    </p:spTree>
    <p:extLst>
      <p:ext uri="{BB962C8B-B14F-4D97-AF65-F5344CB8AC3E}">
        <p14:creationId xmlns:p14="http://schemas.microsoft.com/office/powerpoint/2010/main" val="13969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General Sans Medium" pitchFamily="2" charset="77"/>
              </a:defRPr>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General Sans Medium" pitchFamily="2" charset="77"/>
              </a:defRPr>
            </a:lvl1pPr>
          </a:lstStyle>
          <a:p>
            <a:fld id="{8077808F-3E47-274F-82A3-30A3BFE00030}" type="datetimeFigureOut">
              <a:rPr lang="fr-FR" smtClean="0"/>
              <a:pPr/>
              <a:t>18/04/2024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General Sans Medium" pitchFamily="2" charset="77"/>
              </a:defRPr>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General Sans Medium" pitchFamily="2" charset="77"/>
              </a:defRPr>
            </a:lvl1pPr>
          </a:lstStyle>
          <a:p>
            <a:fld id="{2F4DDA67-041B-7243-BC86-9B93665CD963}" type="slidenum">
              <a:rPr lang="fr-FR" smtClean="0"/>
              <a:pPr/>
              <a:t>‹#›</a:t>
            </a:fld>
            <a:endParaRPr lang="fr-FR"/>
          </a:p>
        </p:txBody>
      </p:sp>
    </p:spTree>
    <p:extLst>
      <p:ext uri="{BB962C8B-B14F-4D97-AF65-F5344CB8AC3E}">
        <p14:creationId xmlns:p14="http://schemas.microsoft.com/office/powerpoint/2010/main" val="298539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General Sans Medium" pitchFamily="2" charset="77"/>
        <a:ea typeface="+mn-ea"/>
        <a:cs typeface="+mn-cs"/>
      </a:defRPr>
    </a:lvl1pPr>
    <a:lvl2pPr marL="457200" algn="l" defTabSz="914400" rtl="0" eaLnBrk="1" latinLnBrk="0" hangingPunct="1">
      <a:defRPr sz="1200" b="0" i="0" kern="1200">
        <a:solidFill>
          <a:schemeClr val="tx1"/>
        </a:solidFill>
        <a:latin typeface="General Sans Medium" pitchFamily="2" charset="77"/>
        <a:ea typeface="+mn-ea"/>
        <a:cs typeface="+mn-cs"/>
      </a:defRPr>
    </a:lvl2pPr>
    <a:lvl3pPr marL="914400" algn="l" defTabSz="914400" rtl="0" eaLnBrk="1" latinLnBrk="0" hangingPunct="1">
      <a:defRPr sz="1200" b="0" i="0" kern="1200">
        <a:solidFill>
          <a:schemeClr val="tx1"/>
        </a:solidFill>
        <a:latin typeface="General Sans Medium" pitchFamily="2" charset="77"/>
        <a:ea typeface="+mn-ea"/>
        <a:cs typeface="+mn-cs"/>
      </a:defRPr>
    </a:lvl3pPr>
    <a:lvl4pPr marL="1371600" algn="l" defTabSz="914400" rtl="0" eaLnBrk="1" latinLnBrk="0" hangingPunct="1">
      <a:defRPr sz="1200" b="0" i="0" kern="1200">
        <a:solidFill>
          <a:schemeClr val="tx1"/>
        </a:solidFill>
        <a:latin typeface="General Sans Medium" pitchFamily="2" charset="77"/>
        <a:ea typeface="+mn-ea"/>
        <a:cs typeface="+mn-cs"/>
      </a:defRPr>
    </a:lvl4pPr>
    <a:lvl5pPr marL="1828800" algn="l" defTabSz="914400" rtl="0" eaLnBrk="1" latinLnBrk="0" hangingPunct="1">
      <a:defRPr sz="1200" b="0" i="0" kern="1200">
        <a:solidFill>
          <a:schemeClr val="tx1"/>
        </a:solidFill>
        <a:latin typeface="General Sans Medium"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2F4DDA67-041B-7243-BC86-9B93665CD963}" type="slidenum">
              <a:rPr lang="fr-FR" smtClean="0"/>
              <a:pPr/>
              <a:t>1</a:t>
            </a:fld>
            <a:endParaRPr lang="fr-FR"/>
          </a:p>
        </p:txBody>
      </p:sp>
    </p:spTree>
    <p:extLst>
      <p:ext uri="{BB962C8B-B14F-4D97-AF65-F5344CB8AC3E}">
        <p14:creationId xmlns:p14="http://schemas.microsoft.com/office/powerpoint/2010/main" val="3652526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F4DDA67-041B-7243-BC86-9B93665CD963}" type="slidenum">
              <a:rPr lang="fr-FR" smtClean="0"/>
              <a:t>14</a:t>
            </a:fld>
            <a:endParaRPr lang="fr-FR"/>
          </a:p>
        </p:txBody>
      </p:sp>
    </p:spTree>
    <p:extLst>
      <p:ext uri="{BB962C8B-B14F-4D97-AF65-F5344CB8AC3E}">
        <p14:creationId xmlns:p14="http://schemas.microsoft.com/office/powerpoint/2010/main" val="147254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F4DDA67-041B-7243-BC86-9B93665CD963}" type="slidenum">
              <a:rPr lang="fr-FR" smtClean="0"/>
              <a:t>15</a:t>
            </a:fld>
            <a:endParaRPr lang="fr-FR"/>
          </a:p>
        </p:txBody>
      </p:sp>
    </p:spTree>
    <p:extLst>
      <p:ext uri="{BB962C8B-B14F-4D97-AF65-F5344CB8AC3E}">
        <p14:creationId xmlns:p14="http://schemas.microsoft.com/office/powerpoint/2010/main" val="156885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F4DDA67-041B-7243-BC86-9B93665CD963}" type="slidenum">
              <a:rPr lang="fr-FR" smtClean="0"/>
              <a:t>16</a:t>
            </a:fld>
            <a:endParaRPr lang="fr-FR"/>
          </a:p>
        </p:txBody>
      </p:sp>
    </p:spTree>
    <p:extLst>
      <p:ext uri="{BB962C8B-B14F-4D97-AF65-F5344CB8AC3E}">
        <p14:creationId xmlns:p14="http://schemas.microsoft.com/office/powerpoint/2010/main" val="214941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F4DDA67-041B-7243-BC86-9B93665CD963}" type="slidenum">
              <a:rPr lang="fr-FR" smtClean="0"/>
              <a:t>17</a:t>
            </a:fld>
            <a:endParaRPr lang="fr-FR"/>
          </a:p>
        </p:txBody>
      </p:sp>
    </p:spTree>
    <p:extLst>
      <p:ext uri="{BB962C8B-B14F-4D97-AF65-F5344CB8AC3E}">
        <p14:creationId xmlns:p14="http://schemas.microsoft.com/office/powerpoint/2010/main" val="3013756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F4DDA67-041B-7243-BC86-9B93665CD963}" type="slidenum">
              <a:rPr lang="fr-FR" smtClean="0"/>
              <a:t>18</a:t>
            </a:fld>
            <a:endParaRPr lang="fr-FR"/>
          </a:p>
        </p:txBody>
      </p:sp>
    </p:spTree>
    <p:extLst>
      <p:ext uri="{BB962C8B-B14F-4D97-AF65-F5344CB8AC3E}">
        <p14:creationId xmlns:p14="http://schemas.microsoft.com/office/powerpoint/2010/main" val="2078385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F4DDA67-041B-7243-BC86-9B93665CD963}" type="slidenum">
              <a:rPr lang="fr-FR" smtClean="0"/>
              <a:t>19</a:t>
            </a:fld>
            <a:endParaRPr lang="fr-FR"/>
          </a:p>
        </p:txBody>
      </p:sp>
    </p:spTree>
    <p:extLst>
      <p:ext uri="{BB962C8B-B14F-4D97-AF65-F5344CB8AC3E}">
        <p14:creationId xmlns:p14="http://schemas.microsoft.com/office/powerpoint/2010/main" val="4229388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F4DDA67-041B-7243-BC86-9B93665CD963}" type="slidenum">
              <a:rPr lang="fr-FR" smtClean="0"/>
              <a:t>20</a:t>
            </a:fld>
            <a:endParaRPr lang="fr-FR"/>
          </a:p>
        </p:txBody>
      </p:sp>
    </p:spTree>
    <p:extLst>
      <p:ext uri="{BB962C8B-B14F-4D97-AF65-F5344CB8AC3E}">
        <p14:creationId xmlns:p14="http://schemas.microsoft.com/office/powerpoint/2010/main" val="321449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F4DDA67-041B-7243-BC86-9B93665CD963}" type="slidenum">
              <a:rPr lang="fr-FR" smtClean="0"/>
              <a:t>21</a:t>
            </a:fld>
            <a:endParaRPr lang="fr-FR"/>
          </a:p>
        </p:txBody>
      </p:sp>
    </p:spTree>
    <p:extLst>
      <p:ext uri="{BB962C8B-B14F-4D97-AF65-F5344CB8AC3E}">
        <p14:creationId xmlns:p14="http://schemas.microsoft.com/office/powerpoint/2010/main" val="2282761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F4DDA67-041B-7243-BC86-9B93665CD963}" type="slidenum">
              <a:rPr lang="fr-FR" smtClean="0"/>
              <a:t>22</a:t>
            </a:fld>
            <a:endParaRPr lang="fr-FR"/>
          </a:p>
        </p:txBody>
      </p:sp>
    </p:spTree>
    <p:extLst>
      <p:ext uri="{BB962C8B-B14F-4D97-AF65-F5344CB8AC3E}">
        <p14:creationId xmlns:p14="http://schemas.microsoft.com/office/powerpoint/2010/main" val="298980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F4DDA67-041B-7243-BC86-9B93665CD963}" type="slidenum">
              <a:rPr lang="fr-FR" smtClean="0"/>
              <a:t>23</a:t>
            </a:fld>
            <a:endParaRPr lang="fr-FR"/>
          </a:p>
        </p:txBody>
      </p:sp>
    </p:spTree>
    <p:extLst>
      <p:ext uri="{BB962C8B-B14F-4D97-AF65-F5344CB8AC3E}">
        <p14:creationId xmlns:p14="http://schemas.microsoft.com/office/powerpoint/2010/main" val="344107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2F4DDA67-041B-7243-BC86-9B93665CD963}" type="slidenum">
              <a:rPr lang="fr-FR" smtClean="0"/>
              <a:pPr/>
              <a:t>2</a:t>
            </a:fld>
            <a:endParaRPr lang="fr-FR"/>
          </a:p>
        </p:txBody>
      </p:sp>
    </p:spTree>
    <p:extLst>
      <p:ext uri="{BB962C8B-B14F-4D97-AF65-F5344CB8AC3E}">
        <p14:creationId xmlns:p14="http://schemas.microsoft.com/office/powerpoint/2010/main" val="483009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F4DDA67-041B-7243-BC86-9B93665CD963}" type="slidenum">
              <a:rPr lang="fr-FR" smtClean="0"/>
              <a:t>24</a:t>
            </a:fld>
            <a:endParaRPr lang="fr-FR"/>
          </a:p>
        </p:txBody>
      </p:sp>
    </p:spTree>
    <p:extLst>
      <p:ext uri="{BB962C8B-B14F-4D97-AF65-F5344CB8AC3E}">
        <p14:creationId xmlns:p14="http://schemas.microsoft.com/office/powerpoint/2010/main" val="1264330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2F4DDA67-041B-7243-BC86-9B93665CD963}" type="slidenum">
              <a:rPr lang="fr-FR" smtClean="0"/>
              <a:pPr/>
              <a:t>25</a:t>
            </a:fld>
            <a:endParaRPr lang="fr-FR"/>
          </a:p>
        </p:txBody>
      </p:sp>
    </p:spTree>
    <p:extLst>
      <p:ext uri="{BB962C8B-B14F-4D97-AF65-F5344CB8AC3E}">
        <p14:creationId xmlns:p14="http://schemas.microsoft.com/office/powerpoint/2010/main" val="3624950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simplest way to thing of an nFactor Configuration are its base components and to picture it as a chain. </a:t>
            </a:r>
          </a:p>
          <a:p>
            <a:endParaRPr lang="en-US" dirty="0"/>
          </a:p>
          <a:p>
            <a:pPr marL="0" indent="0">
              <a:buNone/>
            </a:pPr>
            <a:r>
              <a:rPr lang="en-US" dirty="0"/>
              <a:t>All these support expressions and priority evaluation. </a:t>
            </a:r>
          </a:p>
          <a:p>
            <a:pPr marL="228600" indent="-228600">
              <a:buAutoNum type="arabicPeriod"/>
            </a:pPr>
            <a:endParaRPr lang="en-US" dirty="0"/>
          </a:p>
        </p:txBody>
      </p:sp>
      <p:sp>
        <p:nvSpPr>
          <p:cNvPr id="4" name="Espace réservé du numéro de diapositive 3"/>
          <p:cNvSpPr>
            <a:spLocks noGrp="1"/>
          </p:cNvSpPr>
          <p:nvPr>
            <p:ph type="sldNum" sz="quarter" idx="5"/>
          </p:nvPr>
        </p:nvSpPr>
        <p:spPr/>
        <p:txBody>
          <a:bodyPr/>
          <a:lstStyle/>
          <a:p>
            <a:fld id="{2F4DDA67-041B-7243-BC86-9B93665CD963}" type="slidenum">
              <a:rPr lang="fr-FR" smtClean="0"/>
              <a:pPr/>
              <a:t>3</a:t>
            </a:fld>
            <a:endParaRPr lang="fr-FR"/>
          </a:p>
        </p:txBody>
      </p:sp>
    </p:spTree>
    <p:extLst>
      <p:ext uri="{BB962C8B-B14F-4D97-AF65-F5344CB8AC3E}">
        <p14:creationId xmlns:p14="http://schemas.microsoft.com/office/powerpoint/2010/main" val="267617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2F4DDA67-041B-7243-BC86-9B93665CD963}" type="slidenum">
              <a:rPr lang="fr-FR" smtClean="0"/>
              <a:pPr/>
              <a:t>4</a:t>
            </a:fld>
            <a:endParaRPr lang="fr-FR"/>
          </a:p>
        </p:txBody>
      </p:sp>
    </p:spTree>
    <p:extLst>
      <p:ext uri="{BB962C8B-B14F-4D97-AF65-F5344CB8AC3E}">
        <p14:creationId xmlns:p14="http://schemas.microsoft.com/office/powerpoint/2010/main" val="10144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DDA67-041B-7243-BC86-9B93665CD963}" type="slidenum">
              <a:rPr lang="fr-FR" smtClean="0"/>
              <a:pPr/>
              <a:t>5</a:t>
            </a:fld>
            <a:endParaRPr lang="fr-FR"/>
          </a:p>
        </p:txBody>
      </p:sp>
    </p:spTree>
    <p:extLst>
      <p:ext uri="{BB962C8B-B14F-4D97-AF65-F5344CB8AC3E}">
        <p14:creationId xmlns:p14="http://schemas.microsoft.com/office/powerpoint/2010/main" val="25319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DDA67-041B-7243-BC86-9B93665CD963}" type="slidenum">
              <a:rPr lang="fr-FR" smtClean="0"/>
              <a:pPr/>
              <a:t>6</a:t>
            </a:fld>
            <a:endParaRPr lang="fr-FR"/>
          </a:p>
        </p:txBody>
      </p:sp>
    </p:spTree>
    <p:extLst>
      <p:ext uri="{BB962C8B-B14F-4D97-AF65-F5344CB8AC3E}">
        <p14:creationId xmlns:p14="http://schemas.microsoft.com/office/powerpoint/2010/main" val="2708729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DDA67-041B-7243-BC86-9B93665CD963}" type="slidenum">
              <a:rPr lang="fr-FR" smtClean="0"/>
              <a:pPr/>
              <a:t>7</a:t>
            </a:fld>
            <a:endParaRPr lang="fr-FR"/>
          </a:p>
        </p:txBody>
      </p:sp>
    </p:spTree>
    <p:extLst>
      <p:ext uri="{BB962C8B-B14F-4D97-AF65-F5344CB8AC3E}">
        <p14:creationId xmlns:p14="http://schemas.microsoft.com/office/powerpoint/2010/main" val="123115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DDA67-041B-7243-BC86-9B93665CD963}" type="slidenum">
              <a:rPr lang="fr-FR" smtClean="0"/>
              <a:pPr/>
              <a:t>8</a:t>
            </a:fld>
            <a:endParaRPr lang="fr-FR"/>
          </a:p>
        </p:txBody>
      </p:sp>
    </p:spTree>
    <p:extLst>
      <p:ext uri="{BB962C8B-B14F-4D97-AF65-F5344CB8AC3E}">
        <p14:creationId xmlns:p14="http://schemas.microsoft.com/office/powerpoint/2010/main" val="1035304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F4DDA67-041B-7243-BC86-9B93665CD963}" type="slidenum">
              <a:rPr lang="fr-FR" smtClean="0"/>
              <a:t>13</a:t>
            </a:fld>
            <a:endParaRPr lang="fr-FR"/>
          </a:p>
        </p:txBody>
      </p:sp>
    </p:spTree>
    <p:extLst>
      <p:ext uri="{BB962C8B-B14F-4D97-AF65-F5344CB8AC3E}">
        <p14:creationId xmlns:p14="http://schemas.microsoft.com/office/powerpoint/2010/main" val="372639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10.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8.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96720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sp>
        <p:nvSpPr>
          <p:cNvPr id="18" name="Ellipse 17">
            <a:extLst>
              <a:ext uri="{FF2B5EF4-FFF2-40B4-BE49-F238E27FC236}">
                <a16:creationId xmlns:a16="http://schemas.microsoft.com/office/drawing/2014/main" id="{1811AAC5-C860-B7E1-EA36-9436D903AE60}"/>
              </a:ext>
            </a:extLst>
          </p:cNvPr>
          <p:cNvSpPr/>
          <p:nvPr userDrawn="1"/>
        </p:nvSpPr>
        <p:spPr>
          <a:xfrm>
            <a:off x="3610046" y="2362738"/>
            <a:ext cx="866633" cy="86663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Ellipse 23">
            <a:extLst>
              <a:ext uri="{FF2B5EF4-FFF2-40B4-BE49-F238E27FC236}">
                <a16:creationId xmlns:a16="http://schemas.microsoft.com/office/drawing/2014/main" id="{57737D5F-2735-F980-4EA2-5EC1DEF55529}"/>
              </a:ext>
            </a:extLst>
          </p:cNvPr>
          <p:cNvSpPr/>
          <p:nvPr userDrawn="1"/>
        </p:nvSpPr>
        <p:spPr>
          <a:xfrm>
            <a:off x="-5123618" y="3479819"/>
            <a:ext cx="866633" cy="86663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ZoneTexte 1">
            <a:extLst>
              <a:ext uri="{FF2B5EF4-FFF2-40B4-BE49-F238E27FC236}">
                <a16:creationId xmlns:a16="http://schemas.microsoft.com/office/drawing/2014/main" id="{7686E70D-EA2D-CD4A-66E5-8978F26EE0C1}"/>
              </a:ext>
            </a:extLst>
          </p:cNvPr>
          <p:cNvSpPr txBox="1"/>
          <p:nvPr userDrawn="1"/>
        </p:nvSpPr>
        <p:spPr>
          <a:xfrm>
            <a:off x="298963" y="1042924"/>
            <a:ext cx="6048131" cy="1231106"/>
          </a:xfrm>
          <a:prstGeom prst="rect">
            <a:avLst/>
          </a:prstGeom>
          <a:noFill/>
        </p:spPr>
        <p:txBody>
          <a:bodyPr wrap="none" lIns="0" tIns="0" rIns="0" bIns="0" rtlCol="0">
            <a:spAutoFit/>
          </a:bodyPr>
          <a:lstStyle/>
          <a:p>
            <a:r>
              <a:rPr lang="en-US" sz="8000" spc="-250" noProof="0">
                <a:latin typeface="General Sans Medium" pitchFamily="2" charset="77"/>
              </a:rPr>
              <a:t>Collaboration</a:t>
            </a:r>
          </a:p>
        </p:txBody>
      </p:sp>
      <p:sp>
        <p:nvSpPr>
          <p:cNvPr id="3" name="ZoneTexte 2">
            <a:extLst>
              <a:ext uri="{FF2B5EF4-FFF2-40B4-BE49-F238E27FC236}">
                <a16:creationId xmlns:a16="http://schemas.microsoft.com/office/drawing/2014/main" id="{54471F77-E2AC-41E9-4B54-6BE9646EC0D6}"/>
              </a:ext>
            </a:extLst>
          </p:cNvPr>
          <p:cNvSpPr txBox="1"/>
          <p:nvPr userDrawn="1"/>
        </p:nvSpPr>
        <p:spPr>
          <a:xfrm>
            <a:off x="269651" y="2146269"/>
            <a:ext cx="3342262" cy="1231106"/>
          </a:xfrm>
          <a:prstGeom prst="rect">
            <a:avLst/>
          </a:prstGeom>
          <a:noFill/>
        </p:spPr>
        <p:txBody>
          <a:bodyPr wrap="none" lIns="0" tIns="0" rIns="0" bIns="0" rtlCol="0">
            <a:spAutoFit/>
          </a:bodyPr>
          <a:lstStyle/>
          <a:p>
            <a:r>
              <a:rPr lang="en-US" sz="8000" spc="-250" noProof="0">
                <a:latin typeface="General Sans Medium" pitchFamily="2" charset="77"/>
              </a:rPr>
              <a:t>Betters</a:t>
            </a:r>
          </a:p>
        </p:txBody>
      </p:sp>
      <p:sp>
        <p:nvSpPr>
          <p:cNvPr id="4" name="ZoneTexte 3">
            <a:extLst>
              <a:ext uri="{FF2B5EF4-FFF2-40B4-BE49-F238E27FC236}">
                <a16:creationId xmlns:a16="http://schemas.microsoft.com/office/drawing/2014/main" id="{620513BA-DF61-20A5-7DC1-3EBB76599D9C}"/>
              </a:ext>
            </a:extLst>
          </p:cNvPr>
          <p:cNvSpPr txBox="1"/>
          <p:nvPr userDrawn="1"/>
        </p:nvSpPr>
        <p:spPr>
          <a:xfrm>
            <a:off x="7340048" y="3249613"/>
            <a:ext cx="4562146" cy="1231106"/>
          </a:xfrm>
          <a:prstGeom prst="rect">
            <a:avLst/>
          </a:prstGeom>
          <a:noFill/>
        </p:spPr>
        <p:txBody>
          <a:bodyPr wrap="none" lIns="0" tIns="0" rIns="0" bIns="0" rtlCol="0">
            <a:spAutoFit/>
          </a:bodyPr>
          <a:lstStyle/>
          <a:p>
            <a:pPr algn="r"/>
            <a:r>
              <a:rPr lang="en-US" sz="8000" spc="-250" baseline="0" noProof="0">
                <a:latin typeface="General Sans Medium" pitchFamily="2" charset="77"/>
              </a:rPr>
              <a:t>The World</a:t>
            </a:r>
          </a:p>
        </p:txBody>
      </p:sp>
      <p:pic>
        <p:nvPicPr>
          <p:cNvPr id="8" name="Graphique 7">
            <a:extLst>
              <a:ext uri="{FF2B5EF4-FFF2-40B4-BE49-F238E27FC236}">
                <a16:creationId xmlns:a16="http://schemas.microsoft.com/office/drawing/2014/main" id="{EC685964-2D34-1260-83D2-ECA17E690A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134" y="6337745"/>
            <a:ext cx="765904" cy="186880"/>
          </a:xfrm>
          <a:prstGeom prst="rect">
            <a:avLst/>
          </a:prstGeom>
        </p:spPr>
      </p:pic>
      <p:cxnSp>
        <p:nvCxnSpPr>
          <p:cNvPr id="9" name="Connecteur droit 8">
            <a:extLst>
              <a:ext uri="{FF2B5EF4-FFF2-40B4-BE49-F238E27FC236}">
                <a16:creationId xmlns:a16="http://schemas.microsoft.com/office/drawing/2014/main" id="{7D40B4DA-C459-FE48-4F91-C7F3D7178535}"/>
              </a:ext>
            </a:extLst>
          </p:cNvPr>
          <p:cNvCxnSpPr>
            <a:cxnSpLocks/>
          </p:cNvCxnSpPr>
          <p:nvPr userDrawn="1"/>
        </p:nvCxnSpPr>
        <p:spPr>
          <a:xfrm>
            <a:off x="334963" y="6212653"/>
            <a:ext cx="1152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space réservé du texte 19">
            <a:extLst>
              <a:ext uri="{FF2B5EF4-FFF2-40B4-BE49-F238E27FC236}">
                <a16:creationId xmlns:a16="http://schemas.microsoft.com/office/drawing/2014/main" id="{C974D2FC-9634-5525-C915-37DE759C6D1E}"/>
              </a:ext>
            </a:extLst>
          </p:cNvPr>
          <p:cNvSpPr>
            <a:spLocks noGrp="1"/>
          </p:cNvSpPr>
          <p:nvPr>
            <p:ph type="body" sz="quarter" idx="11" hasCustomPrompt="1"/>
          </p:nvPr>
        </p:nvSpPr>
        <p:spPr>
          <a:xfrm>
            <a:off x="354013" y="6337745"/>
            <a:ext cx="3708399" cy="179386"/>
          </a:xfrm>
          <a:prstGeom prst="rect">
            <a:avLst/>
          </a:prstGeom>
        </p:spPr>
        <p:txBody>
          <a:bodyPr lIns="0" tIns="0" rIns="0" bIns="0"/>
          <a:lstStyle>
            <a:lvl1pPr marL="0" indent="0">
              <a:lnSpc>
                <a:spcPct val="100000"/>
              </a:lnSpc>
              <a:buNone/>
              <a:defRPr sz="1200" b="0" i="0">
                <a:solidFill>
                  <a:schemeClr val="tx1"/>
                </a:solidFill>
                <a:latin typeface="General Sans Medium" pitchFamily="2" charset="77"/>
              </a:defRPr>
            </a:lvl1pPr>
          </a:lstStyle>
          <a:p>
            <a:pPr lvl="0"/>
            <a:r>
              <a:rPr lang="en-US" noProof="0"/>
              <a:t>People &amp; Culture Report</a:t>
            </a:r>
          </a:p>
        </p:txBody>
      </p:sp>
    </p:spTree>
    <p:extLst>
      <p:ext uri="{BB962C8B-B14F-4D97-AF65-F5344CB8AC3E}">
        <p14:creationId xmlns:p14="http://schemas.microsoft.com/office/powerpoint/2010/main" val="314688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grpId="0" nodeType="withEffect">
                                  <p:stCondLst>
                                    <p:cond delay="0"/>
                                  </p:stCondLst>
                                  <p:childTnLst>
                                    <p:animMotion origin="layout" path="M -6.25E-7 -0.01574 L 1.07396 -0.01574 L -6.25E-7 -0.01574 Z " pathEditMode="relative" rAng="0" ptsTypes="AAA">
                                      <p:cBhvr>
                                        <p:cTn id="6" dur="3000" fill="hold"/>
                                        <p:tgtEl>
                                          <p:spTgt spid="18"/>
                                        </p:tgtEl>
                                        <p:attrNameLst>
                                          <p:attrName>ppt_x</p:attrName>
                                          <p:attrName>ppt_y</p:attrName>
                                        </p:attrNameLst>
                                      </p:cBhvr>
                                      <p:rCtr x="53698" y="0"/>
                                    </p:animMotion>
                                  </p:childTnLst>
                                </p:cTn>
                              </p:par>
                              <p:par>
                                <p:cTn id="7" presetID="0" presetClass="path" presetSubtype="0" repeatCount="indefinite" accel="50000" decel="50000" fill="hold" grpId="0" nodeType="withEffect">
                                  <p:stCondLst>
                                    <p:cond delay="0"/>
                                  </p:stCondLst>
                                  <p:childTnLst>
                                    <p:animMotion origin="layout" path="M 0.16211 -0.00185 L 0.95847 -0.00185 L 0.16211 -0.00185 Z " pathEditMode="relative" rAng="0" ptsTypes="AAA">
                                      <p:cBhvr>
                                        <p:cTn id="8" dur="3000" fill="hold"/>
                                        <p:tgtEl>
                                          <p:spTgt spid="24"/>
                                        </p:tgtEl>
                                        <p:attrNameLst>
                                          <p:attrName>ppt_x</p:attrName>
                                          <p:attrName>ppt_y</p:attrName>
                                        </p:attrNameLst>
                                      </p:cBhvr>
                                      <p:rCtr x="39818"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Lst>
  </p:timing>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2_Diapositive de titre">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3D02D68A-950E-FC5D-1377-F26243454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134" y="6337745"/>
            <a:ext cx="765904" cy="186880"/>
          </a:xfrm>
          <a:prstGeom prst="rect">
            <a:avLst/>
          </a:prstGeom>
        </p:spPr>
      </p:pic>
      <p:cxnSp>
        <p:nvCxnSpPr>
          <p:cNvPr id="3" name="Connecteur droit 2">
            <a:extLst>
              <a:ext uri="{FF2B5EF4-FFF2-40B4-BE49-F238E27FC236}">
                <a16:creationId xmlns:a16="http://schemas.microsoft.com/office/drawing/2014/main" id="{E562CD35-0684-9CF8-AFBD-2B35E1AFB7AD}"/>
              </a:ext>
            </a:extLst>
          </p:cNvPr>
          <p:cNvCxnSpPr>
            <a:cxnSpLocks/>
          </p:cNvCxnSpPr>
          <p:nvPr userDrawn="1"/>
        </p:nvCxnSpPr>
        <p:spPr>
          <a:xfrm>
            <a:off x="334963" y="6212653"/>
            <a:ext cx="1152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llipse 3">
            <a:extLst>
              <a:ext uri="{FF2B5EF4-FFF2-40B4-BE49-F238E27FC236}">
                <a16:creationId xmlns:a16="http://schemas.microsoft.com/office/drawing/2014/main" id="{D98FA35E-C507-F5FC-61C3-76BF6D642DAD}"/>
              </a:ext>
            </a:extLst>
          </p:cNvPr>
          <p:cNvSpPr/>
          <p:nvPr userDrawn="1"/>
        </p:nvSpPr>
        <p:spPr>
          <a:xfrm>
            <a:off x="2685123" y="6348516"/>
            <a:ext cx="163123" cy="16312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ZoneTexte 5">
            <a:extLst>
              <a:ext uri="{FF2B5EF4-FFF2-40B4-BE49-F238E27FC236}">
                <a16:creationId xmlns:a16="http://schemas.microsoft.com/office/drawing/2014/main" id="{C117DA0D-586E-2724-467D-507D7CAED7BC}"/>
              </a:ext>
            </a:extLst>
          </p:cNvPr>
          <p:cNvSpPr txBox="1"/>
          <p:nvPr/>
        </p:nvSpPr>
        <p:spPr>
          <a:xfrm>
            <a:off x="334962" y="6337745"/>
            <a:ext cx="2287486" cy="184666"/>
          </a:xfrm>
          <a:prstGeom prst="rect">
            <a:avLst/>
          </a:prstGeom>
          <a:noFill/>
        </p:spPr>
        <p:txBody>
          <a:bodyPr wrap="none" lIns="0" tIns="0" rIns="0" bIns="0" rtlCol="0">
            <a:spAutoFit/>
          </a:bodyPr>
          <a:lstStyle/>
          <a:p>
            <a:r>
              <a:rPr lang="en-US" sz="1200" spc="0" baseline="0" noProof="0">
                <a:latin typeface="General Sans Medium" pitchFamily="2" charset="77"/>
              </a:rPr>
              <a:t>Collaboration Betters The World</a:t>
            </a:r>
          </a:p>
        </p:txBody>
      </p:sp>
      <p:sp>
        <p:nvSpPr>
          <p:cNvPr id="11" name="Espace réservé du texte 19">
            <a:extLst>
              <a:ext uri="{FF2B5EF4-FFF2-40B4-BE49-F238E27FC236}">
                <a16:creationId xmlns:a16="http://schemas.microsoft.com/office/drawing/2014/main" id="{E7378D08-341D-AAB0-4379-AE6F58752544}"/>
              </a:ext>
            </a:extLst>
          </p:cNvPr>
          <p:cNvSpPr>
            <a:spLocks noGrp="1"/>
          </p:cNvSpPr>
          <p:nvPr>
            <p:ph type="body" sz="quarter" idx="11" hasCustomPrompt="1"/>
          </p:nvPr>
        </p:nvSpPr>
        <p:spPr>
          <a:xfrm>
            <a:off x="354013" y="1248805"/>
            <a:ext cx="9629775" cy="2737404"/>
          </a:xfrm>
          <a:prstGeom prst="rect">
            <a:avLst/>
          </a:prstGeom>
        </p:spPr>
        <p:txBody>
          <a:bodyPr lIns="0" tIns="0" rIns="0" bIns="0"/>
          <a:lstStyle>
            <a:lvl1pPr marL="0" indent="0">
              <a:lnSpc>
                <a:spcPct val="80000"/>
              </a:lnSpc>
              <a:buNone/>
              <a:defRPr sz="8000" b="0" i="0" spc="-250" baseline="0">
                <a:solidFill>
                  <a:schemeClr val="tx1"/>
                </a:solidFill>
                <a:latin typeface="General Sans Medium" pitchFamily="2" charset="77"/>
              </a:defRPr>
            </a:lvl1pPr>
          </a:lstStyle>
          <a:p>
            <a:pPr lvl="0"/>
            <a:r>
              <a:rPr lang="en-US" noProof="0"/>
              <a:t>Lorem Ipsum Dolor Sit Amet</a:t>
            </a:r>
          </a:p>
        </p:txBody>
      </p:sp>
    </p:spTree>
    <p:extLst>
      <p:ext uri="{BB962C8B-B14F-4D97-AF65-F5344CB8AC3E}">
        <p14:creationId xmlns:p14="http://schemas.microsoft.com/office/powerpoint/2010/main" val="10220539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1_Diapositive de tit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4EB8B1-2869-3B49-4EE0-92D619130D02}"/>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 name="Graphique 1">
            <a:extLst>
              <a:ext uri="{FF2B5EF4-FFF2-40B4-BE49-F238E27FC236}">
                <a16:creationId xmlns:a16="http://schemas.microsoft.com/office/drawing/2014/main" id="{3D02D68A-950E-FC5D-1377-F26243454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134" y="6337745"/>
            <a:ext cx="765904" cy="186880"/>
          </a:xfrm>
          <a:prstGeom prst="rect">
            <a:avLst/>
          </a:prstGeom>
        </p:spPr>
      </p:pic>
      <p:cxnSp>
        <p:nvCxnSpPr>
          <p:cNvPr id="3" name="Connecteur droit 2">
            <a:extLst>
              <a:ext uri="{FF2B5EF4-FFF2-40B4-BE49-F238E27FC236}">
                <a16:creationId xmlns:a16="http://schemas.microsoft.com/office/drawing/2014/main" id="{E562CD35-0684-9CF8-AFBD-2B35E1AFB7AD}"/>
              </a:ext>
            </a:extLst>
          </p:cNvPr>
          <p:cNvCxnSpPr>
            <a:cxnSpLocks/>
          </p:cNvCxnSpPr>
          <p:nvPr userDrawn="1"/>
        </p:nvCxnSpPr>
        <p:spPr>
          <a:xfrm>
            <a:off x="334963" y="6212653"/>
            <a:ext cx="1152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C117DA0D-586E-2724-467D-507D7CAED7BC}"/>
              </a:ext>
            </a:extLst>
          </p:cNvPr>
          <p:cNvSpPr txBox="1"/>
          <p:nvPr/>
        </p:nvSpPr>
        <p:spPr>
          <a:xfrm>
            <a:off x="334962" y="6337745"/>
            <a:ext cx="2287486" cy="184666"/>
          </a:xfrm>
          <a:prstGeom prst="rect">
            <a:avLst/>
          </a:prstGeom>
          <a:noFill/>
        </p:spPr>
        <p:txBody>
          <a:bodyPr wrap="none" lIns="0" tIns="0" rIns="0" bIns="0" rtlCol="0">
            <a:spAutoFit/>
          </a:bodyPr>
          <a:lstStyle/>
          <a:p>
            <a:r>
              <a:rPr lang="en-US" sz="1200" spc="0" baseline="0" noProof="0">
                <a:latin typeface="General Sans Medium" pitchFamily="2" charset="77"/>
              </a:rPr>
              <a:t>Collaboration Betters The World</a:t>
            </a:r>
          </a:p>
        </p:txBody>
      </p:sp>
      <p:sp>
        <p:nvSpPr>
          <p:cNvPr id="4" name="Espace réservé du texte 19">
            <a:extLst>
              <a:ext uri="{FF2B5EF4-FFF2-40B4-BE49-F238E27FC236}">
                <a16:creationId xmlns:a16="http://schemas.microsoft.com/office/drawing/2014/main" id="{D03A054F-2BE6-9736-30BD-F87DB6473495}"/>
              </a:ext>
            </a:extLst>
          </p:cNvPr>
          <p:cNvSpPr>
            <a:spLocks noGrp="1"/>
          </p:cNvSpPr>
          <p:nvPr>
            <p:ph type="body" sz="quarter" idx="11" hasCustomPrompt="1"/>
          </p:nvPr>
        </p:nvSpPr>
        <p:spPr>
          <a:xfrm>
            <a:off x="354013" y="1248805"/>
            <a:ext cx="9629775" cy="2737404"/>
          </a:xfrm>
          <a:prstGeom prst="rect">
            <a:avLst/>
          </a:prstGeom>
        </p:spPr>
        <p:txBody>
          <a:bodyPr lIns="0" tIns="0" rIns="0" bIns="0"/>
          <a:lstStyle>
            <a:lvl1pPr marL="0" indent="0">
              <a:lnSpc>
                <a:spcPct val="80000"/>
              </a:lnSpc>
              <a:buNone/>
              <a:defRPr sz="8000" b="0" i="0" spc="-250" baseline="0">
                <a:solidFill>
                  <a:schemeClr val="tx1"/>
                </a:solidFill>
                <a:latin typeface="General Sans Medium" pitchFamily="2" charset="77"/>
              </a:defRPr>
            </a:lvl1pPr>
          </a:lstStyle>
          <a:p>
            <a:pPr lvl="0"/>
            <a:r>
              <a:rPr lang="en-US" noProof="0"/>
              <a:t>Lorem Ipsum Dolor Sit Amet</a:t>
            </a:r>
          </a:p>
        </p:txBody>
      </p:sp>
    </p:spTree>
    <p:extLst>
      <p:ext uri="{BB962C8B-B14F-4D97-AF65-F5344CB8AC3E}">
        <p14:creationId xmlns:p14="http://schemas.microsoft.com/office/powerpoint/2010/main" val="229803383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2_Diapositive de tit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4EB8B1-2869-3B49-4EE0-92D619130D02}"/>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 name="Graphique 1">
            <a:extLst>
              <a:ext uri="{FF2B5EF4-FFF2-40B4-BE49-F238E27FC236}">
                <a16:creationId xmlns:a16="http://schemas.microsoft.com/office/drawing/2014/main" id="{3D02D68A-950E-FC5D-1377-F26243454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134" y="6337745"/>
            <a:ext cx="765904" cy="186880"/>
          </a:xfrm>
          <a:prstGeom prst="rect">
            <a:avLst/>
          </a:prstGeom>
        </p:spPr>
      </p:pic>
      <p:cxnSp>
        <p:nvCxnSpPr>
          <p:cNvPr id="3" name="Connecteur droit 2">
            <a:extLst>
              <a:ext uri="{FF2B5EF4-FFF2-40B4-BE49-F238E27FC236}">
                <a16:creationId xmlns:a16="http://schemas.microsoft.com/office/drawing/2014/main" id="{E562CD35-0684-9CF8-AFBD-2B35E1AFB7AD}"/>
              </a:ext>
            </a:extLst>
          </p:cNvPr>
          <p:cNvCxnSpPr>
            <a:cxnSpLocks/>
          </p:cNvCxnSpPr>
          <p:nvPr userDrawn="1"/>
        </p:nvCxnSpPr>
        <p:spPr>
          <a:xfrm>
            <a:off x="334963" y="6212653"/>
            <a:ext cx="1152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C117DA0D-586E-2724-467D-507D7CAED7BC}"/>
              </a:ext>
            </a:extLst>
          </p:cNvPr>
          <p:cNvSpPr txBox="1"/>
          <p:nvPr/>
        </p:nvSpPr>
        <p:spPr>
          <a:xfrm>
            <a:off x="334962" y="6337745"/>
            <a:ext cx="2287486" cy="184666"/>
          </a:xfrm>
          <a:prstGeom prst="rect">
            <a:avLst/>
          </a:prstGeom>
          <a:noFill/>
        </p:spPr>
        <p:txBody>
          <a:bodyPr wrap="none" lIns="0" tIns="0" rIns="0" bIns="0" rtlCol="0">
            <a:spAutoFit/>
          </a:bodyPr>
          <a:lstStyle/>
          <a:p>
            <a:r>
              <a:rPr lang="en-US" sz="1200" spc="0" baseline="0" noProof="0">
                <a:latin typeface="General Sans Medium" pitchFamily="2" charset="77"/>
              </a:rPr>
              <a:t>Collaboration Betters The World</a:t>
            </a:r>
          </a:p>
        </p:txBody>
      </p:sp>
      <p:sp>
        <p:nvSpPr>
          <p:cNvPr id="4" name="Espace réservé du texte 19">
            <a:extLst>
              <a:ext uri="{FF2B5EF4-FFF2-40B4-BE49-F238E27FC236}">
                <a16:creationId xmlns:a16="http://schemas.microsoft.com/office/drawing/2014/main" id="{FDAD0E24-F63F-8705-1552-76E0F463D66B}"/>
              </a:ext>
            </a:extLst>
          </p:cNvPr>
          <p:cNvSpPr>
            <a:spLocks noGrp="1"/>
          </p:cNvSpPr>
          <p:nvPr>
            <p:ph type="body" sz="quarter" idx="11" hasCustomPrompt="1"/>
          </p:nvPr>
        </p:nvSpPr>
        <p:spPr>
          <a:xfrm>
            <a:off x="354013" y="1248805"/>
            <a:ext cx="9629775" cy="2737404"/>
          </a:xfrm>
          <a:prstGeom prst="rect">
            <a:avLst/>
          </a:prstGeom>
        </p:spPr>
        <p:txBody>
          <a:bodyPr lIns="0" tIns="0" rIns="0" bIns="0"/>
          <a:lstStyle>
            <a:lvl1pPr marL="0" indent="0">
              <a:lnSpc>
                <a:spcPct val="80000"/>
              </a:lnSpc>
              <a:buNone/>
              <a:defRPr sz="8000" b="0" i="0" spc="-250" baseline="0">
                <a:solidFill>
                  <a:schemeClr val="tx1"/>
                </a:solidFill>
                <a:latin typeface="General Sans Medium" pitchFamily="2" charset="77"/>
              </a:defRPr>
            </a:lvl1pPr>
          </a:lstStyle>
          <a:p>
            <a:pPr lvl="0"/>
            <a:r>
              <a:rPr lang="en-US" noProof="0"/>
              <a:t>Lorem Ipsum Dolor Sit Amet</a:t>
            </a:r>
          </a:p>
        </p:txBody>
      </p:sp>
    </p:spTree>
    <p:extLst>
      <p:ext uri="{BB962C8B-B14F-4D97-AF65-F5344CB8AC3E}">
        <p14:creationId xmlns:p14="http://schemas.microsoft.com/office/powerpoint/2010/main" val="13427938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3_Diapositive de tit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4EB8B1-2869-3B49-4EE0-92D619130D02}"/>
              </a:ext>
            </a:extLst>
          </p:cNvPr>
          <p:cNvSpPr/>
          <p:nvPr userDrawn="1"/>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 name="Graphique 1">
            <a:extLst>
              <a:ext uri="{FF2B5EF4-FFF2-40B4-BE49-F238E27FC236}">
                <a16:creationId xmlns:a16="http://schemas.microsoft.com/office/drawing/2014/main" id="{3D02D68A-950E-FC5D-1377-F26243454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134" y="6337745"/>
            <a:ext cx="765904" cy="186880"/>
          </a:xfrm>
          <a:prstGeom prst="rect">
            <a:avLst/>
          </a:prstGeom>
        </p:spPr>
      </p:pic>
      <p:cxnSp>
        <p:nvCxnSpPr>
          <p:cNvPr id="3" name="Connecteur droit 2">
            <a:extLst>
              <a:ext uri="{FF2B5EF4-FFF2-40B4-BE49-F238E27FC236}">
                <a16:creationId xmlns:a16="http://schemas.microsoft.com/office/drawing/2014/main" id="{E562CD35-0684-9CF8-AFBD-2B35E1AFB7AD}"/>
              </a:ext>
            </a:extLst>
          </p:cNvPr>
          <p:cNvCxnSpPr>
            <a:cxnSpLocks/>
          </p:cNvCxnSpPr>
          <p:nvPr userDrawn="1"/>
        </p:nvCxnSpPr>
        <p:spPr>
          <a:xfrm>
            <a:off x="334963" y="6212653"/>
            <a:ext cx="1152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C117DA0D-586E-2724-467D-507D7CAED7BC}"/>
              </a:ext>
            </a:extLst>
          </p:cNvPr>
          <p:cNvSpPr txBox="1"/>
          <p:nvPr/>
        </p:nvSpPr>
        <p:spPr>
          <a:xfrm>
            <a:off x="334962" y="6337745"/>
            <a:ext cx="2287486" cy="184666"/>
          </a:xfrm>
          <a:prstGeom prst="rect">
            <a:avLst/>
          </a:prstGeom>
          <a:noFill/>
        </p:spPr>
        <p:txBody>
          <a:bodyPr wrap="none" lIns="0" tIns="0" rIns="0" bIns="0" rtlCol="0">
            <a:spAutoFit/>
          </a:bodyPr>
          <a:lstStyle/>
          <a:p>
            <a:r>
              <a:rPr lang="en-US" sz="1200" spc="0" baseline="0" noProof="0">
                <a:latin typeface="General Sans Medium" pitchFamily="2" charset="77"/>
              </a:rPr>
              <a:t>Collaboration Betters The World</a:t>
            </a:r>
          </a:p>
        </p:txBody>
      </p:sp>
      <p:sp>
        <p:nvSpPr>
          <p:cNvPr id="4" name="Espace réservé du texte 19">
            <a:extLst>
              <a:ext uri="{FF2B5EF4-FFF2-40B4-BE49-F238E27FC236}">
                <a16:creationId xmlns:a16="http://schemas.microsoft.com/office/drawing/2014/main" id="{3E23563A-8DDD-FCDB-4E14-E8B72E44890C}"/>
              </a:ext>
            </a:extLst>
          </p:cNvPr>
          <p:cNvSpPr>
            <a:spLocks noGrp="1"/>
          </p:cNvSpPr>
          <p:nvPr>
            <p:ph type="body" sz="quarter" idx="11" hasCustomPrompt="1"/>
          </p:nvPr>
        </p:nvSpPr>
        <p:spPr>
          <a:xfrm>
            <a:off x="354013" y="1248805"/>
            <a:ext cx="9629775" cy="2737404"/>
          </a:xfrm>
          <a:prstGeom prst="rect">
            <a:avLst/>
          </a:prstGeom>
        </p:spPr>
        <p:txBody>
          <a:bodyPr lIns="0" tIns="0" rIns="0" bIns="0"/>
          <a:lstStyle>
            <a:lvl1pPr marL="0" indent="0">
              <a:lnSpc>
                <a:spcPct val="80000"/>
              </a:lnSpc>
              <a:buNone/>
              <a:defRPr sz="8000" b="0" i="0" spc="-250" baseline="0">
                <a:solidFill>
                  <a:schemeClr val="tx1"/>
                </a:solidFill>
                <a:latin typeface="General Sans Medium" pitchFamily="2" charset="77"/>
              </a:defRPr>
            </a:lvl1pPr>
          </a:lstStyle>
          <a:p>
            <a:pPr lvl="0"/>
            <a:r>
              <a:rPr lang="en-US" noProof="0"/>
              <a:t>Lorem Ipsum Dolor Sit Amet</a:t>
            </a:r>
          </a:p>
        </p:txBody>
      </p:sp>
    </p:spTree>
    <p:extLst>
      <p:ext uri="{BB962C8B-B14F-4D97-AF65-F5344CB8AC3E}">
        <p14:creationId xmlns:p14="http://schemas.microsoft.com/office/powerpoint/2010/main" val="389181537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4_Diapositive de titre">
    <p:bg>
      <p:bgPr>
        <a:solidFill>
          <a:schemeClr val="accent6"/>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4EB8B1-2869-3B49-4EE0-92D619130D02}"/>
              </a:ext>
            </a:extLst>
          </p:cNvPr>
          <p:cNvSpPr/>
          <p:nvPr userDrawn="1"/>
        </p:nvSpPr>
        <p:spPr>
          <a:xfrm>
            <a:off x="0" y="0"/>
            <a:ext cx="12192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 name="Graphique 1">
            <a:extLst>
              <a:ext uri="{FF2B5EF4-FFF2-40B4-BE49-F238E27FC236}">
                <a16:creationId xmlns:a16="http://schemas.microsoft.com/office/drawing/2014/main" id="{3D02D68A-950E-FC5D-1377-F26243454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134" y="6337745"/>
            <a:ext cx="765904" cy="186880"/>
          </a:xfrm>
          <a:prstGeom prst="rect">
            <a:avLst/>
          </a:prstGeom>
        </p:spPr>
      </p:pic>
      <p:cxnSp>
        <p:nvCxnSpPr>
          <p:cNvPr id="3" name="Connecteur droit 2">
            <a:extLst>
              <a:ext uri="{FF2B5EF4-FFF2-40B4-BE49-F238E27FC236}">
                <a16:creationId xmlns:a16="http://schemas.microsoft.com/office/drawing/2014/main" id="{E562CD35-0684-9CF8-AFBD-2B35E1AFB7AD}"/>
              </a:ext>
            </a:extLst>
          </p:cNvPr>
          <p:cNvCxnSpPr>
            <a:cxnSpLocks/>
          </p:cNvCxnSpPr>
          <p:nvPr userDrawn="1"/>
        </p:nvCxnSpPr>
        <p:spPr>
          <a:xfrm>
            <a:off x="334963" y="6212653"/>
            <a:ext cx="1152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C117DA0D-586E-2724-467D-507D7CAED7BC}"/>
              </a:ext>
            </a:extLst>
          </p:cNvPr>
          <p:cNvSpPr txBox="1"/>
          <p:nvPr/>
        </p:nvSpPr>
        <p:spPr>
          <a:xfrm>
            <a:off x="334962" y="6337745"/>
            <a:ext cx="2287486" cy="184666"/>
          </a:xfrm>
          <a:prstGeom prst="rect">
            <a:avLst/>
          </a:prstGeom>
          <a:noFill/>
        </p:spPr>
        <p:txBody>
          <a:bodyPr wrap="none" lIns="0" tIns="0" rIns="0" bIns="0" rtlCol="0">
            <a:spAutoFit/>
          </a:bodyPr>
          <a:lstStyle/>
          <a:p>
            <a:r>
              <a:rPr lang="en-US" sz="1200" spc="0" baseline="0" noProof="0">
                <a:latin typeface="General Sans Medium" pitchFamily="2" charset="77"/>
              </a:rPr>
              <a:t>Collaboration Betters The World</a:t>
            </a:r>
          </a:p>
        </p:txBody>
      </p:sp>
      <p:sp>
        <p:nvSpPr>
          <p:cNvPr id="4" name="Espace réservé du texte 19">
            <a:extLst>
              <a:ext uri="{FF2B5EF4-FFF2-40B4-BE49-F238E27FC236}">
                <a16:creationId xmlns:a16="http://schemas.microsoft.com/office/drawing/2014/main" id="{FA8788BE-CB54-4AE9-D532-8A9038EF95B3}"/>
              </a:ext>
            </a:extLst>
          </p:cNvPr>
          <p:cNvSpPr>
            <a:spLocks noGrp="1"/>
          </p:cNvSpPr>
          <p:nvPr>
            <p:ph type="body" sz="quarter" idx="11" hasCustomPrompt="1"/>
          </p:nvPr>
        </p:nvSpPr>
        <p:spPr>
          <a:xfrm>
            <a:off x="354013" y="1248805"/>
            <a:ext cx="9629775" cy="2737404"/>
          </a:xfrm>
          <a:prstGeom prst="rect">
            <a:avLst/>
          </a:prstGeom>
        </p:spPr>
        <p:txBody>
          <a:bodyPr lIns="0" tIns="0" rIns="0" bIns="0"/>
          <a:lstStyle>
            <a:lvl1pPr marL="0" indent="0">
              <a:lnSpc>
                <a:spcPct val="80000"/>
              </a:lnSpc>
              <a:buNone/>
              <a:defRPr sz="8000" b="0" i="0" spc="-250" baseline="0">
                <a:solidFill>
                  <a:schemeClr val="tx1"/>
                </a:solidFill>
                <a:latin typeface="General Sans Medium" pitchFamily="2" charset="77"/>
              </a:defRPr>
            </a:lvl1pPr>
          </a:lstStyle>
          <a:p>
            <a:pPr lvl="0"/>
            <a:r>
              <a:rPr lang="en-US" noProof="0"/>
              <a:t>Lorem Ipsum Dolor Sit Amet</a:t>
            </a:r>
          </a:p>
        </p:txBody>
      </p:sp>
    </p:spTree>
    <p:extLst>
      <p:ext uri="{BB962C8B-B14F-4D97-AF65-F5344CB8AC3E}">
        <p14:creationId xmlns:p14="http://schemas.microsoft.com/office/powerpoint/2010/main" val="336203527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Diapositive de titre">
    <p:spTree>
      <p:nvGrpSpPr>
        <p:cNvPr id="1" name=""/>
        <p:cNvGrpSpPr/>
        <p:nvPr/>
      </p:nvGrpSpPr>
      <p:grpSpPr>
        <a:xfrm>
          <a:off x="0" y="0"/>
          <a:ext cx="0" cy="0"/>
          <a:chOff x="0" y="0"/>
          <a:chExt cx="0" cy="0"/>
        </a:xfrm>
      </p:grpSpPr>
      <p:pic>
        <p:nvPicPr>
          <p:cNvPr id="10" name="Graphique 9">
            <a:extLst>
              <a:ext uri="{FF2B5EF4-FFF2-40B4-BE49-F238E27FC236}">
                <a16:creationId xmlns:a16="http://schemas.microsoft.com/office/drawing/2014/main" id="{F397F0BD-97E9-E81D-55A3-D3B7EF03EC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13" name="ZoneTexte 12">
            <a:extLst>
              <a:ext uri="{FF2B5EF4-FFF2-40B4-BE49-F238E27FC236}">
                <a16:creationId xmlns:a16="http://schemas.microsoft.com/office/drawing/2014/main" id="{D59FA619-09CE-24C8-73B6-7530175117B8}"/>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6" name="Espace réservé du texte 19">
            <a:extLst>
              <a:ext uri="{FF2B5EF4-FFF2-40B4-BE49-F238E27FC236}">
                <a16:creationId xmlns:a16="http://schemas.microsoft.com/office/drawing/2014/main" id="{D0C88DFD-6CB2-1E84-C9BA-DDCCAB75F79C}"/>
              </a:ext>
            </a:extLst>
          </p:cNvPr>
          <p:cNvSpPr>
            <a:spLocks noGrp="1"/>
          </p:cNvSpPr>
          <p:nvPr>
            <p:ph type="body" sz="quarter" idx="10" hasCustomPrompt="1"/>
          </p:nvPr>
        </p:nvSpPr>
        <p:spPr>
          <a:xfrm>
            <a:off x="2208213" y="1973517"/>
            <a:ext cx="3887787" cy="544026"/>
          </a:xfrm>
          <a:prstGeom prst="rect">
            <a:avLst/>
          </a:prstGeom>
        </p:spPr>
        <p:txBody>
          <a:bodyPr lIns="0" tIns="0" rIns="0" bIns="0"/>
          <a:lstStyle>
            <a:lvl1pPr marL="0" indent="0">
              <a:buNone/>
              <a:defRPr sz="4800" b="0" i="0">
                <a:latin typeface="General Sans Medium" pitchFamily="2" charset="77"/>
              </a:defRPr>
            </a:lvl1pPr>
          </a:lstStyle>
          <a:p>
            <a:pPr lvl="0"/>
            <a:r>
              <a:rPr lang="en-US" noProof="0"/>
              <a:t>About CBTW</a:t>
            </a:r>
          </a:p>
        </p:txBody>
      </p:sp>
      <p:sp>
        <p:nvSpPr>
          <p:cNvPr id="7" name="Espace réservé du texte 19">
            <a:extLst>
              <a:ext uri="{FF2B5EF4-FFF2-40B4-BE49-F238E27FC236}">
                <a16:creationId xmlns:a16="http://schemas.microsoft.com/office/drawing/2014/main" id="{5D5CA712-54D8-4510-439C-72540D6B0BDD}"/>
              </a:ext>
            </a:extLst>
          </p:cNvPr>
          <p:cNvSpPr>
            <a:spLocks noGrp="1"/>
          </p:cNvSpPr>
          <p:nvPr>
            <p:ph type="body" sz="quarter" idx="11" hasCustomPrompt="1"/>
          </p:nvPr>
        </p:nvSpPr>
        <p:spPr>
          <a:xfrm>
            <a:off x="2208213" y="2867850"/>
            <a:ext cx="7775575" cy="886853"/>
          </a:xfrm>
          <a:prstGeom prst="rect">
            <a:avLst/>
          </a:prstGeom>
        </p:spPr>
        <p:txBody>
          <a:bodyPr lIns="0" tIns="0" rIns="0" bIns="0"/>
          <a:lstStyle>
            <a:lvl1pPr marL="0" indent="0">
              <a:lnSpc>
                <a:spcPct val="100000"/>
              </a:lnSpc>
              <a:buNone/>
              <a:defRPr sz="1600" b="0" i="0">
                <a:solidFill>
                  <a:schemeClr val="tx2"/>
                </a:solidFill>
                <a:latin typeface="General Sans Medium" pitchFamily="2" charset="77"/>
              </a:defRPr>
            </a:lvl1pPr>
          </a:lstStyle>
          <a:p>
            <a:pPr lvl="0"/>
            <a:r>
              <a:rPr lang="en-US" noProof="0"/>
              <a:t>We empower businesses with top-tier strategy, design, engineering, and data insights. No matter the industry, we're here to drive change and boost performance.</a:t>
            </a:r>
          </a:p>
        </p:txBody>
      </p:sp>
      <p:sp>
        <p:nvSpPr>
          <p:cNvPr id="8" name="Espace réservé du texte 19">
            <a:extLst>
              <a:ext uri="{FF2B5EF4-FFF2-40B4-BE49-F238E27FC236}">
                <a16:creationId xmlns:a16="http://schemas.microsoft.com/office/drawing/2014/main" id="{1C099F8C-6452-20C5-386A-8E0E7226E93C}"/>
              </a:ext>
            </a:extLst>
          </p:cNvPr>
          <p:cNvSpPr>
            <a:spLocks noGrp="1"/>
          </p:cNvSpPr>
          <p:nvPr>
            <p:ph type="body" sz="quarter" idx="12"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Tree>
    <p:extLst>
      <p:ext uri="{BB962C8B-B14F-4D97-AF65-F5344CB8AC3E}">
        <p14:creationId xmlns:p14="http://schemas.microsoft.com/office/powerpoint/2010/main" val="17479668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5_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28408C-53E1-7F16-4861-8D7FD2E9F8F0}"/>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0" name="Graphique 9">
            <a:extLst>
              <a:ext uri="{FF2B5EF4-FFF2-40B4-BE49-F238E27FC236}">
                <a16:creationId xmlns:a16="http://schemas.microsoft.com/office/drawing/2014/main" id="{F397F0BD-97E9-E81D-55A3-D3B7EF03EC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13" name="ZoneTexte 12">
            <a:extLst>
              <a:ext uri="{FF2B5EF4-FFF2-40B4-BE49-F238E27FC236}">
                <a16:creationId xmlns:a16="http://schemas.microsoft.com/office/drawing/2014/main" id="{D59FA619-09CE-24C8-73B6-7530175117B8}"/>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6" name="Espace réservé du texte 19">
            <a:extLst>
              <a:ext uri="{FF2B5EF4-FFF2-40B4-BE49-F238E27FC236}">
                <a16:creationId xmlns:a16="http://schemas.microsoft.com/office/drawing/2014/main" id="{D0C88DFD-6CB2-1E84-C9BA-DDCCAB75F79C}"/>
              </a:ext>
            </a:extLst>
          </p:cNvPr>
          <p:cNvSpPr>
            <a:spLocks noGrp="1"/>
          </p:cNvSpPr>
          <p:nvPr>
            <p:ph type="body" sz="quarter" idx="10" hasCustomPrompt="1"/>
          </p:nvPr>
        </p:nvSpPr>
        <p:spPr>
          <a:xfrm>
            <a:off x="2208213" y="1973517"/>
            <a:ext cx="3887787" cy="544026"/>
          </a:xfrm>
          <a:prstGeom prst="rect">
            <a:avLst/>
          </a:prstGeom>
        </p:spPr>
        <p:txBody>
          <a:bodyPr lIns="0" tIns="0" rIns="0" bIns="0"/>
          <a:lstStyle>
            <a:lvl1pPr marL="0" indent="0">
              <a:buNone/>
              <a:defRPr sz="4800" b="0" i="0">
                <a:latin typeface="General Sans Medium" pitchFamily="2" charset="77"/>
              </a:defRPr>
            </a:lvl1pPr>
          </a:lstStyle>
          <a:p>
            <a:pPr lvl="0"/>
            <a:r>
              <a:rPr lang="en-US" noProof="0"/>
              <a:t>About CBTW</a:t>
            </a:r>
          </a:p>
        </p:txBody>
      </p:sp>
      <p:sp>
        <p:nvSpPr>
          <p:cNvPr id="7" name="Espace réservé du texte 19">
            <a:extLst>
              <a:ext uri="{FF2B5EF4-FFF2-40B4-BE49-F238E27FC236}">
                <a16:creationId xmlns:a16="http://schemas.microsoft.com/office/drawing/2014/main" id="{5D5CA712-54D8-4510-439C-72540D6B0BDD}"/>
              </a:ext>
            </a:extLst>
          </p:cNvPr>
          <p:cNvSpPr>
            <a:spLocks noGrp="1"/>
          </p:cNvSpPr>
          <p:nvPr>
            <p:ph type="body" sz="quarter" idx="11" hasCustomPrompt="1"/>
          </p:nvPr>
        </p:nvSpPr>
        <p:spPr>
          <a:xfrm>
            <a:off x="2208213" y="2867850"/>
            <a:ext cx="7775575" cy="886853"/>
          </a:xfrm>
          <a:prstGeom prst="rect">
            <a:avLst/>
          </a:prstGeom>
        </p:spPr>
        <p:txBody>
          <a:bodyPr lIns="0" tIns="0" rIns="0" bIns="0"/>
          <a:lstStyle>
            <a:lvl1pPr marL="0" indent="0">
              <a:lnSpc>
                <a:spcPct val="100000"/>
              </a:lnSpc>
              <a:buNone/>
              <a:defRPr sz="1600" b="0" i="0">
                <a:solidFill>
                  <a:schemeClr val="tx2"/>
                </a:solidFill>
                <a:latin typeface="General Sans Medium" pitchFamily="2" charset="77"/>
              </a:defRPr>
            </a:lvl1pPr>
          </a:lstStyle>
          <a:p>
            <a:pPr lvl="0"/>
            <a:r>
              <a:rPr lang="en-US" noProof="0"/>
              <a:t>We empower businesses with top-tier strategy, design, engineering, and data insights. No matter the industry, we're here to drive change and boost performance.</a:t>
            </a:r>
          </a:p>
        </p:txBody>
      </p:sp>
      <p:sp>
        <p:nvSpPr>
          <p:cNvPr id="8" name="Espace réservé du texte 19">
            <a:extLst>
              <a:ext uri="{FF2B5EF4-FFF2-40B4-BE49-F238E27FC236}">
                <a16:creationId xmlns:a16="http://schemas.microsoft.com/office/drawing/2014/main" id="{1C099F8C-6452-20C5-386A-8E0E7226E93C}"/>
              </a:ext>
            </a:extLst>
          </p:cNvPr>
          <p:cNvSpPr>
            <a:spLocks noGrp="1"/>
          </p:cNvSpPr>
          <p:nvPr>
            <p:ph type="body" sz="quarter" idx="12"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Tree>
    <p:extLst>
      <p:ext uri="{BB962C8B-B14F-4D97-AF65-F5344CB8AC3E}">
        <p14:creationId xmlns:p14="http://schemas.microsoft.com/office/powerpoint/2010/main" val="367155507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6_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28408C-53E1-7F16-4861-8D7FD2E9F8F0}"/>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0" name="Graphique 9">
            <a:extLst>
              <a:ext uri="{FF2B5EF4-FFF2-40B4-BE49-F238E27FC236}">
                <a16:creationId xmlns:a16="http://schemas.microsoft.com/office/drawing/2014/main" id="{F397F0BD-97E9-E81D-55A3-D3B7EF03EC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13" name="ZoneTexte 12">
            <a:extLst>
              <a:ext uri="{FF2B5EF4-FFF2-40B4-BE49-F238E27FC236}">
                <a16:creationId xmlns:a16="http://schemas.microsoft.com/office/drawing/2014/main" id="{D59FA619-09CE-24C8-73B6-7530175117B8}"/>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6" name="Espace réservé du texte 19">
            <a:extLst>
              <a:ext uri="{FF2B5EF4-FFF2-40B4-BE49-F238E27FC236}">
                <a16:creationId xmlns:a16="http://schemas.microsoft.com/office/drawing/2014/main" id="{D0C88DFD-6CB2-1E84-C9BA-DDCCAB75F79C}"/>
              </a:ext>
            </a:extLst>
          </p:cNvPr>
          <p:cNvSpPr>
            <a:spLocks noGrp="1"/>
          </p:cNvSpPr>
          <p:nvPr>
            <p:ph type="body" sz="quarter" idx="10" hasCustomPrompt="1"/>
          </p:nvPr>
        </p:nvSpPr>
        <p:spPr>
          <a:xfrm>
            <a:off x="2208213" y="1973517"/>
            <a:ext cx="3887787" cy="544026"/>
          </a:xfrm>
          <a:prstGeom prst="rect">
            <a:avLst/>
          </a:prstGeom>
        </p:spPr>
        <p:txBody>
          <a:bodyPr lIns="0" tIns="0" rIns="0" bIns="0"/>
          <a:lstStyle>
            <a:lvl1pPr marL="0" indent="0">
              <a:buNone/>
              <a:defRPr sz="4800" b="0" i="0">
                <a:latin typeface="General Sans Medium" pitchFamily="2" charset="77"/>
              </a:defRPr>
            </a:lvl1pPr>
          </a:lstStyle>
          <a:p>
            <a:pPr lvl="0"/>
            <a:r>
              <a:rPr lang="en-US" noProof="0"/>
              <a:t>About CBTW</a:t>
            </a:r>
          </a:p>
        </p:txBody>
      </p:sp>
      <p:sp>
        <p:nvSpPr>
          <p:cNvPr id="7" name="Espace réservé du texte 19">
            <a:extLst>
              <a:ext uri="{FF2B5EF4-FFF2-40B4-BE49-F238E27FC236}">
                <a16:creationId xmlns:a16="http://schemas.microsoft.com/office/drawing/2014/main" id="{5D5CA712-54D8-4510-439C-72540D6B0BDD}"/>
              </a:ext>
            </a:extLst>
          </p:cNvPr>
          <p:cNvSpPr>
            <a:spLocks noGrp="1"/>
          </p:cNvSpPr>
          <p:nvPr>
            <p:ph type="body" sz="quarter" idx="11" hasCustomPrompt="1"/>
          </p:nvPr>
        </p:nvSpPr>
        <p:spPr>
          <a:xfrm>
            <a:off x="2208213" y="2867850"/>
            <a:ext cx="7775575" cy="886853"/>
          </a:xfrm>
          <a:prstGeom prst="rect">
            <a:avLst/>
          </a:prstGeom>
        </p:spPr>
        <p:txBody>
          <a:bodyPr lIns="0" tIns="0" rIns="0" bIns="0"/>
          <a:lstStyle>
            <a:lvl1pPr marL="0" indent="0">
              <a:lnSpc>
                <a:spcPct val="100000"/>
              </a:lnSpc>
              <a:buNone/>
              <a:defRPr sz="1600" b="0" i="0">
                <a:solidFill>
                  <a:schemeClr val="tx1"/>
                </a:solidFill>
                <a:latin typeface="General Sans Medium" pitchFamily="2" charset="77"/>
              </a:defRPr>
            </a:lvl1pPr>
          </a:lstStyle>
          <a:p>
            <a:pPr lvl="0"/>
            <a:r>
              <a:rPr lang="en-US" noProof="0"/>
              <a:t>We empower businesses with top-tier strategy, design, engineering, and data insights. No matter the industry, we're here to drive change and boost performance.</a:t>
            </a:r>
          </a:p>
        </p:txBody>
      </p:sp>
      <p:sp>
        <p:nvSpPr>
          <p:cNvPr id="8" name="Espace réservé du texte 19">
            <a:extLst>
              <a:ext uri="{FF2B5EF4-FFF2-40B4-BE49-F238E27FC236}">
                <a16:creationId xmlns:a16="http://schemas.microsoft.com/office/drawing/2014/main" id="{1C099F8C-6452-20C5-386A-8E0E7226E93C}"/>
              </a:ext>
            </a:extLst>
          </p:cNvPr>
          <p:cNvSpPr>
            <a:spLocks noGrp="1"/>
          </p:cNvSpPr>
          <p:nvPr>
            <p:ph type="body" sz="quarter" idx="12"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Tree>
    <p:extLst>
      <p:ext uri="{BB962C8B-B14F-4D97-AF65-F5344CB8AC3E}">
        <p14:creationId xmlns:p14="http://schemas.microsoft.com/office/powerpoint/2010/main" val="307260536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7_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28408C-53E1-7F16-4861-8D7FD2E9F8F0}"/>
              </a:ext>
            </a:extLst>
          </p:cNvPr>
          <p:cNvSpPr/>
          <p:nvPr userDrawn="1"/>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0" name="Graphique 9">
            <a:extLst>
              <a:ext uri="{FF2B5EF4-FFF2-40B4-BE49-F238E27FC236}">
                <a16:creationId xmlns:a16="http://schemas.microsoft.com/office/drawing/2014/main" id="{F397F0BD-97E9-E81D-55A3-D3B7EF03EC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13" name="ZoneTexte 12">
            <a:extLst>
              <a:ext uri="{FF2B5EF4-FFF2-40B4-BE49-F238E27FC236}">
                <a16:creationId xmlns:a16="http://schemas.microsoft.com/office/drawing/2014/main" id="{D59FA619-09CE-24C8-73B6-7530175117B8}"/>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6" name="Espace réservé du texte 19">
            <a:extLst>
              <a:ext uri="{FF2B5EF4-FFF2-40B4-BE49-F238E27FC236}">
                <a16:creationId xmlns:a16="http://schemas.microsoft.com/office/drawing/2014/main" id="{D0C88DFD-6CB2-1E84-C9BA-DDCCAB75F79C}"/>
              </a:ext>
            </a:extLst>
          </p:cNvPr>
          <p:cNvSpPr>
            <a:spLocks noGrp="1"/>
          </p:cNvSpPr>
          <p:nvPr>
            <p:ph type="body" sz="quarter" idx="10" hasCustomPrompt="1"/>
          </p:nvPr>
        </p:nvSpPr>
        <p:spPr>
          <a:xfrm>
            <a:off x="2208213" y="1973517"/>
            <a:ext cx="3887787" cy="544026"/>
          </a:xfrm>
          <a:prstGeom prst="rect">
            <a:avLst/>
          </a:prstGeom>
        </p:spPr>
        <p:txBody>
          <a:bodyPr lIns="0" tIns="0" rIns="0" bIns="0"/>
          <a:lstStyle>
            <a:lvl1pPr marL="0" indent="0">
              <a:buNone/>
              <a:defRPr sz="4800" b="0" i="0">
                <a:latin typeface="General Sans Medium" pitchFamily="2" charset="77"/>
              </a:defRPr>
            </a:lvl1pPr>
          </a:lstStyle>
          <a:p>
            <a:pPr lvl="0"/>
            <a:r>
              <a:rPr lang="en-US" noProof="0"/>
              <a:t>About CBTW</a:t>
            </a:r>
          </a:p>
        </p:txBody>
      </p:sp>
      <p:sp>
        <p:nvSpPr>
          <p:cNvPr id="7" name="Espace réservé du texte 19">
            <a:extLst>
              <a:ext uri="{FF2B5EF4-FFF2-40B4-BE49-F238E27FC236}">
                <a16:creationId xmlns:a16="http://schemas.microsoft.com/office/drawing/2014/main" id="{5D5CA712-54D8-4510-439C-72540D6B0BDD}"/>
              </a:ext>
            </a:extLst>
          </p:cNvPr>
          <p:cNvSpPr>
            <a:spLocks noGrp="1"/>
          </p:cNvSpPr>
          <p:nvPr>
            <p:ph type="body" sz="quarter" idx="11" hasCustomPrompt="1"/>
          </p:nvPr>
        </p:nvSpPr>
        <p:spPr>
          <a:xfrm>
            <a:off x="2208213" y="2867850"/>
            <a:ext cx="7775575" cy="886853"/>
          </a:xfrm>
          <a:prstGeom prst="rect">
            <a:avLst/>
          </a:prstGeom>
        </p:spPr>
        <p:txBody>
          <a:bodyPr lIns="0" tIns="0" rIns="0" bIns="0"/>
          <a:lstStyle>
            <a:lvl1pPr marL="0" indent="0">
              <a:lnSpc>
                <a:spcPct val="100000"/>
              </a:lnSpc>
              <a:buNone/>
              <a:defRPr sz="1600" b="0" i="0">
                <a:solidFill>
                  <a:schemeClr val="tx1"/>
                </a:solidFill>
                <a:latin typeface="General Sans Medium" pitchFamily="2" charset="77"/>
              </a:defRPr>
            </a:lvl1pPr>
          </a:lstStyle>
          <a:p>
            <a:pPr lvl="0"/>
            <a:r>
              <a:rPr lang="en-US" noProof="0"/>
              <a:t>We empower businesses with top-tier strategy, design, engineering, and data insights. No matter the industry, we're here to drive change and boost performance.</a:t>
            </a:r>
          </a:p>
        </p:txBody>
      </p:sp>
      <p:sp>
        <p:nvSpPr>
          <p:cNvPr id="8" name="Espace réservé du texte 19">
            <a:extLst>
              <a:ext uri="{FF2B5EF4-FFF2-40B4-BE49-F238E27FC236}">
                <a16:creationId xmlns:a16="http://schemas.microsoft.com/office/drawing/2014/main" id="{1C099F8C-6452-20C5-386A-8E0E7226E93C}"/>
              </a:ext>
            </a:extLst>
          </p:cNvPr>
          <p:cNvSpPr>
            <a:spLocks noGrp="1"/>
          </p:cNvSpPr>
          <p:nvPr>
            <p:ph type="body" sz="quarter" idx="12"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Tree>
    <p:extLst>
      <p:ext uri="{BB962C8B-B14F-4D97-AF65-F5344CB8AC3E}">
        <p14:creationId xmlns:p14="http://schemas.microsoft.com/office/powerpoint/2010/main" val="32307116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037B84-D54F-7D94-6AE6-D8F7C865BD1E}"/>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0749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8_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28408C-53E1-7F16-4861-8D7FD2E9F8F0}"/>
              </a:ext>
            </a:extLst>
          </p:cNvPr>
          <p:cNvSpPr/>
          <p:nvPr userDrawn="1"/>
        </p:nvSpPr>
        <p:spPr>
          <a:xfrm>
            <a:off x="0" y="0"/>
            <a:ext cx="12192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0" name="Graphique 9">
            <a:extLst>
              <a:ext uri="{FF2B5EF4-FFF2-40B4-BE49-F238E27FC236}">
                <a16:creationId xmlns:a16="http://schemas.microsoft.com/office/drawing/2014/main" id="{F397F0BD-97E9-E81D-55A3-D3B7EF03EC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13" name="ZoneTexte 12">
            <a:extLst>
              <a:ext uri="{FF2B5EF4-FFF2-40B4-BE49-F238E27FC236}">
                <a16:creationId xmlns:a16="http://schemas.microsoft.com/office/drawing/2014/main" id="{D59FA619-09CE-24C8-73B6-7530175117B8}"/>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6" name="Espace réservé du texte 19">
            <a:extLst>
              <a:ext uri="{FF2B5EF4-FFF2-40B4-BE49-F238E27FC236}">
                <a16:creationId xmlns:a16="http://schemas.microsoft.com/office/drawing/2014/main" id="{D0C88DFD-6CB2-1E84-C9BA-DDCCAB75F79C}"/>
              </a:ext>
            </a:extLst>
          </p:cNvPr>
          <p:cNvSpPr>
            <a:spLocks noGrp="1"/>
          </p:cNvSpPr>
          <p:nvPr>
            <p:ph type="body" sz="quarter" idx="10" hasCustomPrompt="1"/>
          </p:nvPr>
        </p:nvSpPr>
        <p:spPr>
          <a:xfrm>
            <a:off x="2208213" y="1973517"/>
            <a:ext cx="3887787" cy="544026"/>
          </a:xfrm>
          <a:prstGeom prst="rect">
            <a:avLst/>
          </a:prstGeom>
        </p:spPr>
        <p:txBody>
          <a:bodyPr lIns="0" tIns="0" rIns="0" bIns="0"/>
          <a:lstStyle>
            <a:lvl1pPr marL="0" indent="0">
              <a:buNone/>
              <a:defRPr sz="4800" b="0" i="0">
                <a:latin typeface="General Sans Medium" pitchFamily="2" charset="77"/>
              </a:defRPr>
            </a:lvl1pPr>
          </a:lstStyle>
          <a:p>
            <a:pPr lvl="0"/>
            <a:r>
              <a:rPr lang="en-US" noProof="0"/>
              <a:t>About CBTW</a:t>
            </a:r>
          </a:p>
        </p:txBody>
      </p:sp>
      <p:sp>
        <p:nvSpPr>
          <p:cNvPr id="7" name="Espace réservé du texte 19">
            <a:extLst>
              <a:ext uri="{FF2B5EF4-FFF2-40B4-BE49-F238E27FC236}">
                <a16:creationId xmlns:a16="http://schemas.microsoft.com/office/drawing/2014/main" id="{5D5CA712-54D8-4510-439C-72540D6B0BDD}"/>
              </a:ext>
            </a:extLst>
          </p:cNvPr>
          <p:cNvSpPr>
            <a:spLocks noGrp="1"/>
          </p:cNvSpPr>
          <p:nvPr>
            <p:ph type="body" sz="quarter" idx="11" hasCustomPrompt="1"/>
          </p:nvPr>
        </p:nvSpPr>
        <p:spPr>
          <a:xfrm>
            <a:off x="2208213" y="2867850"/>
            <a:ext cx="7775575" cy="886853"/>
          </a:xfrm>
          <a:prstGeom prst="rect">
            <a:avLst/>
          </a:prstGeom>
        </p:spPr>
        <p:txBody>
          <a:bodyPr lIns="0" tIns="0" rIns="0" bIns="0"/>
          <a:lstStyle>
            <a:lvl1pPr marL="0" indent="0">
              <a:lnSpc>
                <a:spcPct val="100000"/>
              </a:lnSpc>
              <a:buNone/>
              <a:defRPr sz="1600" b="0" i="0">
                <a:solidFill>
                  <a:schemeClr val="tx2"/>
                </a:solidFill>
                <a:latin typeface="General Sans Medium" pitchFamily="2" charset="77"/>
              </a:defRPr>
            </a:lvl1pPr>
          </a:lstStyle>
          <a:p>
            <a:pPr lvl="0"/>
            <a:r>
              <a:rPr lang="en-US" noProof="0"/>
              <a:t>We empower businesses with top-tier strategy, design, engineering, and data insights. No matter the industry, we're here to drive change and boost performance.</a:t>
            </a:r>
          </a:p>
        </p:txBody>
      </p:sp>
      <p:sp>
        <p:nvSpPr>
          <p:cNvPr id="8" name="Espace réservé du texte 19">
            <a:extLst>
              <a:ext uri="{FF2B5EF4-FFF2-40B4-BE49-F238E27FC236}">
                <a16:creationId xmlns:a16="http://schemas.microsoft.com/office/drawing/2014/main" id="{1C099F8C-6452-20C5-386A-8E0E7226E93C}"/>
              </a:ext>
            </a:extLst>
          </p:cNvPr>
          <p:cNvSpPr>
            <a:spLocks noGrp="1"/>
          </p:cNvSpPr>
          <p:nvPr>
            <p:ph type="body" sz="quarter" idx="12"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Tree>
    <p:extLst>
      <p:ext uri="{BB962C8B-B14F-4D97-AF65-F5344CB8AC3E}">
        <p14:creationId xmlns:p14="http://schemas.microsoft.com/office/powerpoint/2010/main" val="253565326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Diapositive de titre">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7C6AFE10-3E52-0F24-C4C9-97E797A89E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15" name="ZoneTexte 14">
            <a:extLst>
              <a:ext uri="{FF2B5EF4-FFF2-40B4-BE49-F238E27FC236}">
                <a16:creationId xmlns:a16="http://schemas.microsoft.com/office/drawing/2014/main" id="{E8EC2A6F-16E3-2CB8-ADEA-549540C4FD90}"/>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18" name="Espace réservé pour une image  17">
            <a:extLst>
              <a:ext uri="{FF2B5EF4-FFF2-40B4-BE49-F238E27FC236}">
                <a16:creationId xmlns:a16="http://schemas.microsoft.com/office/drawing/2014/main" id="{FF7E2A2D-8BFE-7247-A4D6-0306C3EEB259}"/>
              </a:ext>
            </a:extLst>
          </p:cNvPr>
          <p:cNvSpPr>
            <a:spLocks noGrp="1"/>
          </p:cNvSpPr>
          <p:nvPr>
            <p:ph type="pic" sz="quarter" idx="10"/>
          </p:nvPr>
        </p:nvSpPr>
        <p:spPr>
          <a:xfrm>
            <a:off x="6275388" y="1268414"/>
            <a:ext cx="5581650" cy="5256212"/>
          </a:xfrm>
          <a:prstGeom prst="roundRect">
            <a:avLst>
              <a:gd name="adj" fmla="val 1622"/>
            </a:avLst>
          </a:prstGeom>
          <a:solidFill>
            <a:schemeClr val="accent3"/>
          </a:solidFill>
        </p:spPr>
        <p:txBody>
          <a:bodyPr/>
          <a:lstStyle>
            <a:lvl1pPr marL="0" indent="0">
              <a:buNone/>
              <a:defRPr sz="1600"/>
            </a:lvl1pPr>
          </a:lstStyle>
          <a:p>
            <a:endParaRPr lang="en-US" noProof="0"/>
          </a:p>
        </p:txBody>
      </p:sp>
      <p:sp>
        <p:nvSpPr>
          <p:cNvPr id="19" name="Espace réservé du texte 19">
            <a:extLst>
              <a:ext uri="{FF2B5EF4-FFF2-40B4-BE49-F238E27FC236}">
                <a16:creationId xmlns:a16="http://schemas.microsoft.com/office/drawing/2014/main" id="{962D7E62-0755-CC0F-4DF4-D4459B3450FE}"/>
              </a:ext>
            </a:extLst>
          </p:cNvPr>
          <p:cNvSpPr>
            <a:spLocks noGrp="1"/>
          </p:cNvSpPr>
          <p:nvPr>
            <p:ph type="body" sz="quarter" idx="11"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
        <p:nvSpPr>
          <p:cNvPr id="2" name="Espace réservé du texte 19">
            <a:extLst>
              <a:ext uri="{FF2B5EF4-FFF2-40B4-BE49-F238E27FC236}">
                <a16:creationId xmlns:a16="http://schemas.microsoft.com/office/drawing/2014/main" id="{949A81C9-D0D9-A2DB-3C0D-5BB48DEAEBCA}"/>
              </a:ext>
            </a:extLst>
          </p:cNvPr>
          <p:cNvSpPr>
            <a:spLocks noGrp="1"/>
          </p:cNvSpPr>
          <p:nvPr>
            <p:ph type="body" sz="quarter" idx="12" hasCustomPrompt="1"/>
          </p:nvPr>
        </p:nvSpPr>
        <p:spPr>
          <a:xfrm>
            <a:off x="334962" y="1827202"/>
            <a:ext cx="5581650" cy="544026"/>
          </a:xfrm>
          <a:prstGeom prst="rect">
            <a:avLst/>
          </a:prstGeom>
        </p:spPr>
        <p:txBody>
          <a:bodyPr lIns="0" tIns="0" rIns="0" bIns="0"/>
          <a:lstStyle>
            <a:lvl1pPr marL="0" indent="0">
              <a:lnSpc>
                <a:spcPct val="80000"/>
              </a:lnSpc>
              <a:buNone/>
              <a:defRPr sz="4800" b="0" i="0">
                <a:latin typeface="General Sans Medium" pitchFamily="2" charset="77"/>
              </a:defRPr>
            </a:lvl1pPr>
          </a:lstStyle>
          <a:p>
            <a:pPr lvl="0"/>
            <a:r>
              <a:rPr lang="en-US" noProof="0"/>
              <a:t>About CBTW</a:t>
            </a:r>
          </a:p>
        </p:txBody>
      </p:sp>
      <p:sp>
        <p:nvSpPr>
          <p:cNvPr id="3" name="Espace réservé du texte 19">
            <a:extLst>
              <a:ext uri="{FF2B5EF4-FFF2-40B4-BE49-F238E27FC236}">
                <a16:creationId xmlns:a16="http://schemas.microsoft.com/office/drawing/2014/main" id="{3AA4CFE1-2DA7-4B77-0E96-A12C76A548B5}"/>
              </a:ext>
            </a:extLst>
          </p:cNvPr>
          <p:cNvSpPr>
            <a:spLocks noGrp="1"/>
          </p:cNvSpPr>
          <p:nvPr>
            <p:ph type="body" sz="quarter" idx="13" hasCustomPrompt="1"/>
          </p:nvPr>
        </p:nvSpPr>
        <p:spPr>
          <a:xfrm>
            <a:off x="334963" y="2721535"/>
            <a:ext cx="5581650" cy="886853"/>
          </a:xfrm>
          <a:prstGeom prst="rect">
            <a:avLst/>
          </a:prstGeom>
        </p:spPr>
        <p:txBody>
          <a:bodyPr lIns="0" tIns="0" rIns="0" bIns="0"/>
          <a:lstStyle>
            <a:lvl1pPr marL="0" indent="0">
              <a:lnSpc>
                <a:spcPct val="100000"/>
              </a:lnSpc>
              <a:buNone/>
              <a:defRPr sz="1600" b="0" i="0">
                <a:solidFill>
                  <a:schemeClr val="tx2"/>
                </a:solidFill>
                <a:latin typeface="General Sans Medium" pitchFamily="2" charset="77"/>
              </a:defRPr>
            </a:lvl1pPr>
          </a:lstStyle>
          <a:p>
            <a:pPr lvl="0"/>
            <a:r>
              <a:rPr lang="en-US" noProof="0"/>
              <a:t>We empower businesses with top-tier strategy, design, engineering, and data insights. No matter the industry, we're here to drive change and boost performance.</a:t>
            </a:r>
          </a:p>
        </p:txBody>
      </p:sp>
    </p:spTree>
    <p:extLst>
      <p:ext uri="{BB962C8B-B14F-4D97-AF65-F5344CB8AC3E}">
        <p14:creationId xmlns:p14="http://schemas.microsoft.com/office/powerpoint/2010/main" val="316709049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Diapositive de titre">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7C6AFE10-3E52-0F24-C4C9-97E797A89E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15" name="ZoneTexte 14">
            <a:extLst>
              <a:ext uri="{FF2B5EF4-FFF2-40B4-BE49-F238E27FC236}">
                <a16:creationId xmlns:a16="http://schemas.microsoft.com/office/drawing/2014/main" id="{E8EC2A6F-16E3-2CB8-ADEA-549540C4FD90}"/>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3" name="Espace réservé du texte 19">
            <a:extLst>
              <a:ext uri="{FF2B5EF4-FFF2-40B4-BE49-F238E27FC236}">
                <a16:creationId xmlns:a16="http://schemas.microsoft.com/office/drawing/2014/main" id="{27EF0813-2A1E-9180-E604-B51A3E7C76FF}"/>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
        <p:nvSpPr>
          <p:cNvPr id="8" name="Espace réservé pour une image  17">
            <a:extLst>
              <a:ext uri="{FF2B5EF4-FFF2-40B4-BE49-F238E27FC236}">
                <a16:creationId xmlns:a16="http://schemas.microsoft.com/office/drawing/2014/main" id="{79F28C62-B14B-966C-F742-118B8D2E7AAF}"/>
              </a:ext>
            </a:extLst>
          </p:cNvPr>
          <p:cNvSpPr>
            <a:spLocks noGrp="1"/>
          </p:cNvSpPr>
          <p:nvPr>
            <p:ph type="pic" sz="quarter" idx="11"/>
          </p:nvPr>
        </p:nvSpPr>
        <p:spPr>
          <a:xfrm>
            <a:off x="6275388" y="549275"/>
            <a:ext cx="5581650" cy="3635376"/>
          </a:xfrm>
          <a:prstGeom prst="roundRect">
            <a:avLst>
              <a:gd name="adj" fmla="val 1622"/>
            </a:avLst>
          </a:prstGeom>
          <a:solidFill>
            <a:schemeClr val="accent3"/>
          </a:solidFill>
        </p:spPr>
        <p:txBody>
          <a:bodyPr/>
          <a:lstStyle>
            <a:lvl1pPr marL="0" indent="0">
              <a:buNone/>
              <a:defRPr sz="1400"/>
            </a:lvl1pPr>
          </a:lstStyle>
          <a:p>
            <a:endParaRPr lang="en-US" noProof="0"/>
          </a:p>
        </p:txBody>
      </p:sp>
      <p:sp>
        <p:nvSpPr>
          <p:cNvPr id="10" name="Espace réservé pour une image  17">
            <a:extLst>
              <a:ext uri="{FF2B5EF4-FFF2-40B4-BE49-F238E27FC236}">
                <a16:creationId xmlns:a16="http://schemas.microsoft.com/office/drawing/2014/main" id="{A1F2F941-C21B-A5DA-11AE-E4354F6F8922}"/>
              </a:ext>
            </a:extLst>
          </p:cNvPr>
          <p:cNvSpPr>
            <a:spLocks noGrp="1"/>
          </p:cNvSpPr>
          <p:nvPr>
            <p:ph type="pic" sz="quarter" idx="12"/>
          </p:nvPr>
        </p:nvSpPr>
        <p:spPr>
          <a:xfrm>
            <a:off x="334962" y="549275"/>
            <a:ext cx="5581650" cy="3635376"/>
          </a:xfrm>
          <a:prstGeom prst="roundRect">
            <a:avLst>
              <a:gd name="adj" fmla="val 1622"/>
            </a:avLst>
          </a:prstGeom>
          <a:solidFill>
            <a:schemeClr val="accent3"/>
          </a:solidFill>
        </p:spPr>
        <p:txBody>
          <a:bodyPr/>
          <a:lstStyle>
            <a:lvl1pPr marL="0" indent="0">
              <a:buNone/>
              <a:defRPr sz="1400"/>
            </a:lvl1pPr>
          </a:lstStyle>
          <a:p>
            <a:endParaRPr lang="en-US" noProof="0"/>
          </a:p>
        </p:txBody>
      </p:sp>
      <p:sp>
        <p:nvSpPr>
          <p:cNvPr id="11" name="Espace réservé du texte 19">
            <a:extLst>
              <a:ext uri="{FF2B5EF4-FFF2-40B4-BE49-F238E27FC236}">
                <a16:creationId xmlns:a16="http://schemas.microsoft.com/office/drawing/2014/main" id="{607B9D3A-36AC-BB17-718E-34F92F3A7198}"/>
              </a:ext>
            </a:extLst>
          </p:cNvPr>
          <p:cNvSpPr>
            <a:spLocks noGrp="1"/>
          </p:cNvSpPr>
          <p:nvPr>
            <p:ph type="body" sz="quarter" idx="13" hasCustomPrompt="1"/>
          </p:nvPr>
        </p:nvSpPr>
        <p:spPr>
          <a:xfrm>
            <a:off x="6275388" y="4481591"/>
            <a:ext cx="5581650" cy="738664"/>
          </a:xfrm>
          <a:prstGeom prst="rect">
            <a:avLst/>
          </a:prstGeom>
        </p:spPr>
        <p:txBody>
          <a:bodyPr lIns="0" tIns="0" rIns="0" bIns="0"/>
          <a:lstStyle>
            <a:lvl1pPr marL="0" indent="0">
              <a:lnSpc>
                <a:spcPct val="100000"/>
              </a:lnSpc>
              <a:buNone/>
              <a:defRPr sz="2400" b="0" i="0">
                <a:latin typeface="General Sans Medium" pitchFamily="2" charset="77"/>
              </a:defRPr>
            </a:lvl1pPr>
          </a:lstStyle>
          <a:p>
            <a:pPr lvl="0"/>
            <a:r>
              <a:rPr lang="en-US" noProof="0"/>
              <a:t>CBTW &amp; IBM: Pioneering the Future of Business Automation</a:t>
            </a:r>
          </a:p>
        </p:txBody>
      </p:sp>
      <p:sp>
        <p:nvSpPr>
          <p:cNvPr id="12" name="Espace réservé du texte 19">
            <a:extLst>
              <a:ext uri="{FF2B5EF4-FFF2-40B4-BE49-F238E27FC236}">
                <a16:creationId xmlns:a16="http://schemas.microsoft.com/office/drawing/2014/main" id="{9146FBDE-E089-8E40-355E-B517A4ED4462}"/>
              </a:ext>
            </a:extLst>
          </p:cNvPr>
          <p:cNvSpPr>
            <a:spLocks noGrp="1"/>
          </p:cNvSpPr>
          <p:nvPr>
            <p:ph type="body" sz="quarter" idx="14" hasCustomPrompt="1"/>
          </p:nvPr>
        </p:nvSpPr>
        <p:spPr>
          <a:xfrm>
            <a:off x="6275388" y="5359232"/>
            <a:ext cx="5581650" cy="1165393"/>
          </a:xfrm>
          <a:prstGeom prst="rect">
            <a:avLst/>
          </a:prstGeom>
        </p:spPr>
        <p:txBody>
          <a:bodyPr lIns="0" tIns="0" rIns="0" bIns="0"/>
          <a:lstStyle>
            <a:lvl1pPr marL="0" indent="0">
              <a:lnSpc>
                <a:spcPct val="100000"/>
              </a:lnSpc>
              <a:buNone/>
              <a:defRPr sz="1200" b="0" i="0">
                <a:solidFill>
                  <a:schemeClr val="tx2"/>
                </a:solidFill>
                <a:latin typeface="General Sans Medium" pitchFamily="2" charset="77"/>
              </a:defRPr>
            </a:lvl1pPr>
          </a:lstStyle>
          <a:p>
            <a:pPr lvl="0"/>
            <a:r>
              <a:rPr lang="en-US" noProof="0"/>
              <a:t>Pellentesque semper arcu a nibh vulputate tincidunt. Nulla dignissim malesuada lobortis. Duis tincidunt sem quis justo pellentesque aliquam. Donec vitae nisi nisi. </a:t>
            </a:r>
          </a:p>
        </p:txBody>
      </p:sp>
      <p:sp>
        <p:nvSpPr>
          <p:cNvPr id="13" name="Espace réservé du texte 19">
            <a:extLst>
              <a:ext uri="{FF2B5EF4-FFF2-40B4-BE49-F238E27FC236}">
                <a16:creationId xmlns:a16="http://schemas.microsoft.com/office/drawing/2014/main" id="{E0980984-32E3-ABD0-84CE-DEA227FC903F}"/>
              </a:ext>
            </a:extLst>
          </p:cNvPr>
          <p:cNvSpPr>
            <a:spLocks noGrp="1"/>
          </p:cNvSpPr>
          <p:nvPr>
            <p:ph type="body" sz="quarter" idx="15" hasCustomPrompt="1"/>
          </p:nvPr>
        </p:nvSpPr>
        <p:spPr>
          <a:xfrm>
            <a:off x="334963" y="4481591"/>
            <a:ext cx="5581650" cy="738664"/>
          </a:xfrm>
          <a:prstGeom prst="rect">
            <a:avLst/>
          </a:prstGeom>
        </p:spPr>
        <p:txBody>
          <a:bodyPr lIns="0" tIns="0" rIns="0" bIns="0"/>
          <a:lstStyle>
            <a:lvl1pPr marL="0" indent="0">
              <a:lnSpc>
                <a:spcPct val="100000"/>
              </a:lnSpc>
              <a:buNone/>
              <a:defRPr sz="2400" b="0" i="0">
                <a:latin typeface="General Sans Medium" pitchFamily="2" charset="77"/>
              </a:defRPr>
            </a:lvl1pPr>
          </a:lstStyle>
          <a:p>
            <a:pPr lvl="0"/>
            <a:r>
              <a:rPr lang="en-US" noProof="0"/>
              <a:t>CBTW &amp; IBM: Pioneering the Future of Business Automation</a:t>
            </a:r>
          </a:p>
        </p:txBody>
      </p:sp>
      <p:sp>
        <p:nvSpPr>
          <p:cNvPr id="14" name="Espace réservé du texte 19">
            <a:extLst>
              <a:ext uri="{FF2B5EF4-FFF2-40B4-BE49-F238E27FC236}">
                <a16:creationId xmlns:a16="http://schemas.microsoft.com/office/drawing/2014/main" id="{BAB48658-4DE4-F4E6-A5CF-A7342A0C8C7B}"/>
              </a:ext>
            </a:extLst>
          </p:cNvPr>
          <p:cNvSpPr>
            <a:spLocks noGrp="1"/>
          </p:cNvSpPr>
          <p:nvPr>
            <p:ph type="body" sz="quarter" idx="16" hasCustomPrompt="1"/>
          </p:nvPr>
        </p:nvSpPr>
        <p:spPr>
          <a:xfrm>
            <a:off x="334963" y="5359232"/>
            <a:ext cx="5581650" cy="1165393"/>
          </a:xfrm>
          <a:prstGeom prst="rect">
            <a:avLst/>
          </a:prstGeom>
        </p:spPr>
        <p:txBody>
          <a:bodyPr lIns="0" tIns="0" rIns="0" bIns="0"/>
          <a:lstStyle>
            <a:lvl1pPr marL="0" indent="0">
              <a:lnSpc>
                <a:spcPct val="100000"/>
              </a:lnSpc>
              <a:buNone/>
              <a:defRPr sz="1200" b="0" i="0">
                <a:solidFill>
                  <a:schemeClr val="tx2"/>
                </a:solidFill>
                <a:latin typeface="General Sans Medium" pitchFamily="2" charset="77"/>
              </a:defRPr>
            </a:lvl1pPr>
          </a:lstStyle>
          <a:p>
            <a:pPr lvl="0"/>
            <a:r>
              <a:rPr lang="en-US" noProof="0"/>
              <a:t>Pellentesque semper arcu a nibh vulputate tincidunt. Nulla dignissim malesuada lobortis. Duis tincidunt sem quis justo pellentesque aliquam. Donec vitae nisi nisi. </a:t>
            </a:r>
          </a:p>
        </p:txBody>
      </p:sp>
    </p:spTree>
    <p:extLst>
      <p:ext uri="{BB962C8B-B14F-4D97-AF65-F5344CB8AC3E}">
        <p14:creationId xmlns:p14="http://schemas.microsoft.com/office/powerpoint/2010/main" val="193385386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7_Diapositive de titre">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7C6AFE10-3E52-0F24-C4C9-97E797A89E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15" name="ZoneTexte 14">
            <a:extLst>
              <a:ext uri="{FF2B5EF4-FFF2-40B4-BE49-F238E27FC236}">
                <a16:creationId xmlns:a16="http://schemas.microsoft.com/office/drawing/2014/main" id="{E8EC2A6F-16E3-2CB8-ADEA-549540C4FD90}"/>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3" name="Espace réservé du texte 19">
            <a:extLst>
              <a:ext uri="{FF2B5EF4-FFF2-40B4-BE49-F238E27FC236}">
                <a16:creationId xmlns:a16="http://schemas.microsoft.com/office/drawing/2014/main" id="{27EF0813-2A1E-9180-E604-B51A3E7C76FF}"/>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
        <p:nvSpPr>
          <p:cNvPr id="21" name="Espace réservé pour une image  17">
            <a:extLst>
              <a:ext uri="{FF2B5EF4-FFF2-40B4-BE49-F238E27FC236}">
                <a16:creationId xmlns:a16="http://schemas.microsoft.com/office/drawing/2014/main" id="{7CD7E131-0388-CFBA-08DD-AC84DD214A4B}"/>
              </a:ext>
            </a:extLst>
          </p:cNvPr>
          <p:cNvSpPr>
            <a:spLocks noGrp="1"/>
          </p:cNvSpPr>
          <p:nvPr>
            <p:ph type="pic" sz="quarter" idx="23"/>
          </p:nvPr>
        </p:nvSpPr>
        <p:spPr>
          <a:xfrm>
            <a:off x="6275388" y="1268413"/>
            <a:ext cx="5581651" cy="5256212"/>
          </a:xfrm>
          <a:prstGeom prst="roundRect">
            <a:avLst>
              <a:gd name="adj" fmla="val 1622"/>
            </a:avLst>
          </a:prstGeom>
          <a:solidFill>
            <a:schemeClr val="accent3"/>
          </a:solidFill>
        </p:spPr>
        <p:txBody>
          <a:bodyPr/>
          <a:lstStyle>
            <a:lvl1pPr marL="0" indent="0">
              <a:buNone/>
              <a:defRPr sz="1400"/>
            </a:lvl1pPr>
          </a:lstStyle>
          <a:p>
            <a:endParaRPr lang="en-US" noProof="0"/>
          </a:p>
        </p:txBody>
      </p:sp>
      <p:sp>
        <p:nvSpPr>
          <p:cNvPr id="28" name="Espace réservé du texte 19">
            <a:extLst>
              <a:ext uri="{FF2B5EF4-FFF2-40B4-BE49-F238E27FC236}">
                <a16:creationId xmlns:a16="http://schemas.microsoft.com/office/drawing/2014/main" id="{BF38AD51-14AC-EAA0-E2F1-ED00444DB801}"/>
              </a:ext>
            </a:extLst>
          </p:cNvPr>
          <p:cNvSpPr>
            <a:spLocks noGrp="1"/>
          </p:cNvSpPr>
          <p:nvPr>
            <p:ph type="body" sz="quarter" idx="29" hasCustomPrompt="1"/>
          </p:nvPr>
        </p:nvSpPr>
        <p:spPr>
          <a:xfrm>
            <a:off x="334963" y="4848393"/>
            <a:ext cx="990876"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Join the team</a:t>
            </a:r>
          </a:p>
        </p:txBody>
      </p:sp>
      <p:sp>
        <p:nvSpPr>
          <p:cNvPr id="4" name="Espace réservé du texte 19">
            <a:extLst>
              <a:ext uri="{FF2B5EF4-FFF2-40B4-BE49-F238E27FC236}">
                <a16:creationId xmlns:a16="http://schemas.microsoft.com/office/drawing/2014/main" id="{A9731067-2804-E0C0-1BE9-AD7F7E6A559B}"/>
              </a:ext>
            </a:extLst>
          </p:cNvPr>
          <p:cNvSpPr>
            <a:spLocks noGrp="1"/>
          </p:cNvSpPr>
          <p:nvPr>
            <p:ph type="body" sz="quarter" idx="11" hasCustomPrompt="1"/>
          </p:nvPr>
        </p:nvSpPr>
        <p:spPr>
          <a:xfrm>
            <a:off x="334961" y="2100232"/>
            <a:ext cx="5581651" cy="2298761"/>
          </a:xfrm>
          <a:prstGeom prst="rect">
            <a:avLst/>
          </a:prstGeom>
        </p:spPr>
        <p:txBody>
          <a:bodyPr lIns="0" tIns="0" rIns="0" bIns="0"/>
          <a:lstStyle>
            <a:lvl1pPr marL="0" indent="0">
              <a:lnSpc>
                <a:spcPct val="100000"/>
              </a:lnSpc>
              <a:buNone/>
              <a:defRPr sz="4000" b="0" i="0">
                <a:latin typeface="Sentient" pitchFamily="2" charset="77"/>
              </a:defRPr>
            </a:lvl1pPr>
          </a:lstStyle>
          <a:p>
            <a:pPr lvl="0"/>
            <a:r>
              <a:rPr lang="en-US" noProof="0"/>
              <a:t>         you’re making real change, shaping industries one step at a time.</a:t>
            </a:r>
          </a:p>
        </p:txBody>
      </p:sp>
      <p:sp>
        <p:nvSpPr>
          <p:cNvPr id="5" name="Espace réservé du texte 19">
            <a:extLst>
              <a:ext uri="{FF2B5EF4-FFF2-40B4-BE49-F238E27FC236}">
                <a16:creationId xmlns:a16="http://schemas.microsoft.com/office/drawing/2014/main" id="{C3C2EED4-DF70-CD6E-C2AE-5BDC657FBE66}"/>
              </a:ext>
            </a:extLst>
          </p:cNvPr>
          <p:cNvSpPr>
            <a:spLocks noGrp="1"/>
          </p:cNvSpPr>
          <p:nvPr>
            <p:ph type="body" sz="quarter" idx="30" hasCustomPrompt="1"/>
          </p:nvPr>
        </p:nvSpPr>
        <p:spPr>
          <a:xfrm>
            <a:off x="334962" y="2370510"/>
            <a:ext cx="1026700" cy="245234"/>
          </a:xfrm>
          <a:prstGeom prst="rect">
            <a:avLst/>
          </a:prstGeom>
        </p:spPr>
        <p:txBody>
          <a:bodyPr lIns="0" tIns="0" rIns="0" bIns="0"/>
          <a:lstStyle>
            <a:lvl1pPr marL="0" indent="0">
              <a:buNone/>
              <a:defRPr sz="2000" b="1" i="0">
                <a:latin typeface="General Sans Semibold" pitchFamily="2" charset="77"/>
              </a:defRPr>
            </a:lvl1pPr>
          </a:lstStyle>
          <a:p>
            <a:pPr lvl="0"/>
            <a:r>
              <a:rPr lang="en-US" noProof="0"/>
              <a:t>With us</a:t>
            </a:r>
          </a:p>
        </p:txBody>
      </p:sp>
    </p:spTree>
    <p:extLst>
      <p:ext uri="{BB962C8B-B14F-4D97-AF65-F5344CB8AC3E}">
        <p14:creationId xmlns:p14="http://schemas.microsoft.com/office/powerpoint/2010/main" val="20140233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Diapositive de titre">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7C6AFE10-3E52-0F24-C4C9-97E797A89E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15" name="ZoneTexte 14">
            <a:extLst>
              <a:ext uri="{FF2B5EF4-FFF2-40B4-BE49-F238E27FC236}">
                <a16:creationId xmlns:a16="http://schemas.microsoft.com/office/drawing/2014/main" id="{E8EC2A6F-16E3-2CB8-ADEA-549540C4FD90}"/>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3" name="Espace réservé du texte 19">
            <a:extLst>
              <a:ext uri="{FF2B5EF4-FFF2-40B4-BE49-F238E27FC236}">
                <a16:creationId xmlns:a16="http://schemas.microsoft.com/office/drawing/2014/main" id="{27EF0813-2A1E-9180-E604-B51A3E7C76FF}"/>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
        <p:nvSpPr>
          <p:cNvPr id="28" name="Espace réservé du texte 19">
            <a:extLst>
              <a:ext uri="{FF2B5EF4-FFF2-40B4-BE49-F238E27FC236}">
                <a16:creationId xmlns:a16="http://schemas.microsoft.com/office/drawing/2014/main" id="{BF38AD51-14AC-EAA0-E2F1-ED00444DB801}"/>
              </a:ext>
            </a:extLst>
          </p:cNvPr>
          <p:cNvSpPr>
            <a:spLocks noGrp="1"/>
          </p:cNvSpPr>
          <p:nvPr>
            <p:ph type="body" sz="quarter" idx="29" hasCustomPrompt="1"/>
          </p:nvPr>
        </p:nvSpPr>
        <p:spPr>
          <a:xfrm>
            <a:off x="334963" y="3271946"/>
            <a:ext cx="934793"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View live site</a:t>
            </a:r>
          </a:p>
        </p:txBody>
      </p:sp>
      <p:sp>
        <p:nvSpPr>
          <p:cNvPr id="2" name="Espace réservé du texte 19">
            <a:extLst>
              <a:ext uri="{FF2B5EF4-FFF2-40B4-BE49-F238E27FC236}">
                <a16:creationId xmlns:a16="http://schemas.microsoft.com/office/drawing/2014/main" id="{FFFDF032-9105-8B59-8110-7792A7EEF117}"/>
              </a:ext>
            </a:extLst>
          </p:cNvPr>
          <p:cNvSpPr>
            <a:spLocks noGrp="1"/>
          </p:cNvSpPr>
          <p:nvPr>
            <p:ph type="body" sz="quarter" idx="11" hasCustomPrompt="1"/>
          </p:nvPr>
        </p:nvSpPr>
        <p:spPr>
          <a:xfrm>
            <a:off x="334964" y="1268413"/>
            <a:ext cx="5581650" cy="886853"/>
          </a:xfrm>
          <a:prstGeom prst="rect">
            <a:avLst/>
          </a:prstGeom>
        </p:spPr>
        <p:txBody>
          <a:bodyPr lIns="0" tIns="0" rIns="0" bIns="0"/>
          <a:lstStyle>
            <a:lvl1pPr marL="0" indent="0">
              <a:lnSpc>
                <a:spcPct val="100000"/>
              </a:lnSpc>
              <a:buNone/>
              <a:defRPr sz="2800" b="0" i="0">
                <a:solidFill>
                  <a:schemeClr val="tx1"/>
                </a:solidFill>
                <a:latin typeface="General Sans Medium" pitchFamily="2" charset="77"/>
              </a:defRPr>
            </a:lvl1pPr>
          </a:lstStyle>
          <a:p>
            <a:pPr lvl="0"/>
            <a:r>
              <a:rPr lang="en-US" noProof="0"/>
              <a:t>Giving fans a place to call home.</a:t>
            </a:r>
          </a:p>
        </p:txBody>
      </p:sp>
      <p:sp>
        <p:nvSpPr>
          <p:cNvPr id="6" name="Espace réservé du texte 19">
            <a:extLst>
              <a:ext uri="{FF2B5EF4-FFF2-40B4-BE49-F238E27FC236}">
                <a16:creationId xmlns:a16="http://schemas.microsoft.com/office/drawing/2014/main" id="{196A344F-964F-9B50-D6FF-80DFDB2A5EAA}"/>
              </a:ext>
            </a:extLst>
          </p:cNvPr>
          <p:cNvSpPr>
            <a:spLocks noGrp="1"/>
          </p:cNvSpPr>
          <p:nvPr>
            <p:ph type="body" sz="quarter" idx="30" hasCustomPrompt="1"/>
          </p:nvPr>
        </p:nvSpPr>
        <p:spPr>
          <a:xfrm>
            <a:off x="6275388" y="1882970"/>
            <a:ext cx="5581650" cy="2965423"/>
          </a:xfrm>
          <a:prstGeom prst="rect">
            <a:avLst/>
          </a:prstGeom>
        </p:spPr>
        <p:txBody>
          <a:bodyPr lIns="0" tIns="0" rIns="0" bIns="0"/>
          <a:lstStyle>
            <a:lvl1pPr marL="0" indent="0">
              <a:lnSpc>
                <a:spcPct val="100000"/>
              </a:lnSpc>
              <a:buNone/>
              <a:defRPr sz="1600" b="0" i="0">
                <a:solidFill>
                  <a:schemeClr val="tx2"/>
                </a:solidFill>
                <a:latin typeface="General Sans Medium" pitchFamily="2" charset="77"/>
              </a:defRPr>
            </a:lvl1pPr>
          </a:lstStyle>
          <a:p>
            <a:pPr lvl="0"/>
            <a:r>
              <a:rPr lang="en-US" noProof="0"/>
              <a:t>Whether it’s a small internal app or a platform for millions of customers, our design and development teams can help you build your product for scale. We build simple products for complex industries by challenging assumptions with a user-centric lens. We help clients translate complicated requirements into easy-to-use products to deliver an experience that helps customers solve problems—ultimately driving business value.</a:t>
            </a:r>
          </a:p>
        </p:txBody>
      </p:sp>
      <p:sp>
        <p:nvSpPr>
          <p:cNvPr id="7" name="Espace réservé du texte 19">
            <a:extLst>
              <a:ext uri="{FF2B5EF4-FFF2-40B4-BE49-F238E27FC236}">
                <a16:creationId xmlns:a16="http://schemas.microsoft.com/office/drawing/2014/main" id="{295A442D-7A2E-C0AE-E0B6-8B05647617F3}"/>
              </a:ext>
            </a:extLst>
          </p:cNvPr>
          <p:cNvSpPr>
            <a:spLocks noGrp="1"/>
          </p:cNvSpPr>
          <p:nvPr>
            <p:ph type="body" sz="quarter" idx="31" hasCustomPrompt="1"/>
          </p:nvPr>
        </p:nvSpPr>
        <p:spPr>
          <a:xfrm>
            <a:off x="334964" y="2180739"/>
            <a:ext cx="5581650" cy="886853"/>
          </a:xfrm>
          <a:prstGeom prst="rect">
            <a:avLst/>
          </a:prstGeom>
        </p:spPr>
        <p:txBody>
          <a:bodyPr lIns="0" tIns="0" rIns="0" bIns="0"/>
          <a:lstStyle>
            <a:lvl1pPr marL="0" indent="0">
              <a:lnSpc>
                <a:spcPct val="100000"/>
              </a:lnSpc>
              <a:spcBef>
                <a:spcPts val="0"/>
              </a:spcBef>
              <a:spcAft>
                <a:spcPts val="600"/>
              </a:spcAft>
              <a:buNone/>
              <a:defRPr sz="1200" b="0" i="0">
                <a:solidFill>
                  <a:schemeClr val="tx2"/>
                </a:solidFill>
                <a:latin typeface="General Sans Medium" pitchFamily="2" charset="77"/>
              </a:defRPr>
            </a:lvl1pPr>
          </a:lstStyle>
          <a:p>
            <a:pPr lvl="0"/>
            <a:r>
              <a:rPr lang="en-US" noProof="0"/>
              <a:t>Software Engineering</a:t>
            </a:r>
          </a:p>
          <a:p>
            <a:pPr lvl="0"/>
            <a:r>
              <a:rPr lang="en-US" noProof="0"/>
              <a:t>Product Design</a:t>
            </a:r>
          </a:p>
          <a:p>
            <a:pPr lvl="0"/>
            <a:r>
              <a:rPr lang="en-US" noProof="0"/>
              <a:t>Data Analytics &amp; AI</a:t>
            </a:r>
          </a:p>
        </p:txBody>
      </p:sp>
      <p:sp>
        <p:nvSpPr>
          <p:cNvPr id="8" name="Espace réservé du texte 19">
            <a:extLst>
              <a:ext uri="{FF2B5EF4-FFF2-40B4-BE49-F238E27FC236}">
                <a16:creationId xmlns:a16="http://schemas.microsoft.com/office/drawing/2014/main" id="{4CC3BC52-94B6-5C00-9129-1B8B3B87FDA0}"/>
              </a:ext>
            </a:extLst>
          </p:cNvPr>
          <p:cNvSpPr>
            <a:spLocks noGrp="1"/>
          </p:cNvSpPr>
          <p:nvPr>
            <p:ph type="body" sz="quarter" idx="32" hasCustomPrompt="1"/>
          </p:nvPr>
        </p:nvSpPr>
        <p:spPr>
          <a:xfrm>
            <a:off x="6275388" y="1268412"/>
            <a:ext cx="5581650" cy="405267"/>
          </a:xfrm>
          <a:prstGeom prst="rect">
            <a:avLst/>
          </a:prstGeom>
        </p:spPr>
        <p:txBody>
          <a:bodyPr lIns="0" tIns="0" rIns="0" bIns="0"/>
          <a:lstStyle>
            <a:lvl1pPr marL="0" indent="0">
              <a:lnSpc>
                <a:spcPct val="100000"/>
              </a:lnSpc>
              <a:buNone/>
              <a:defRPr sz="2400" b="0" i="0">
                <a:solidFill>
                  <a:schemeClr val="tx1"/>
                </a:solidFill>
                <a:latin typeface="General Sans Medium" pitchFamily="2" charset="77"/>
              </a:defRPr>
            </a:lvl1pPr>
          </a:lstStyle>
          <a:p>
            <a:pPr lvl="0"/>
            <a:r>
              <a:rPr lang="en-US" noProof="0"/>
              <a:t>The concept</a:t>
            </a:r>
          </a:p>
        </p:txBody>
      </p:sp>
    </p:spTree>
    <p:extLst>
      <p:ext uri="{BB962C8B-B14F-4D97-AF65-F5344CB8AC3E}">
        <p14:creationId xmlns:p14="http://schemas.microsoft.com/office/powerpoint/2010/main" val="336874324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2_Diapositive de titre">
    <p:bg>
      <p:bgPr>
        <a:solidFill>
          <a:schemeClr val="tx1"/>
        </a:solidFill>
        <a:effectLst/>
      </p:bgPr>
    </p:bg>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41CB1F52-5260-AD5D-3A37-903A24CF6E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5" name="ZoneTexte 4">
            <a:extLst>
              <a:ext uri="{FF2B5EF4-FFF2-40B4-BE49-F238E27FC236}">
                <a16:creationId xmlns:a16="http://schemas.microsoft.com/office/drawing/2014/main" id="{1F3A5849-0A2C-9C12-73C2-9EFD0F679AF1}"/>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6" name="Espace réservé du texte 19">
            <a:extLst>
              <a:ext uri="{FF2B5EF4-FFF2-40B4-BE49-F238E27FC236}">
                <a16:creationId xmlns:a16="http://schemas.microsoft.com/office/drawing/2014/main" id="{29C0E3E5-6563-1F72-0A1D-DA6958E452E7}"/>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solidFill>
                  <a:schemeClr val="tx1"/>
                </a:solidFill>
                <a:latin typeface="General Sans Medium" pitchFamily="2" charset="77"/>
              </a:defRPr>
            </a:lvl1pPr>
          </a:lstStyle>
          <a:p>
            <a:pPr lvl="0"/>
            <a:r>
              <a:rPr lang="en-US" noProof="0"/>
              <a:t>Collaboration betters the world</a:t>
            </a:r>
          </a:p>
        </p:txBody>
      </p:sp>
      <p:sp>
        <p:nvSpPr>
          <p:cNvPr id="13" name="Espace réservé du texte 19">
            <a:extLst>
              <a:ext uri="{FF2B5EF4-FFF2-40B4-BE49-F238E27FC236}">
                <a16:creationId xmlns:a16="http://schemas.microsoft.com/office/drawing/2014/main" id="{98128797-346B-4892-F988-97427FB11B46}"/>
              </a:ext>
            </a:extLst>
          </p:cNvPr>
          <p:cNvSpPr>
            <a:spLocks noGrp="1"/>
          </p:cNvSpPr>
          <p:nvPr>
            <p:ph type="body" sz="quarter" idx="17" hasCustomPrompt="1"/>
          </p:nvPr>
        </p:nvSpPr>
        <p:spPr>
          <a:xfrm>
            <a:off x="334963" y="1280867"/>
            <a:ext cx="11522074" cy="498238"/>
          </a:xfrm>
          <a:prstGeom prst="rect">
            <a:avLst/>
          </a:prstGeom>
        </p:spPr>
        <p:txBody>
          <a:bodyPr lIns="0" tIns="0" rIns="0" bIns="0"/>
          <a:lstStyle>
            <a:lvl1pPr marL="0" indent="0">
              <a:lnSpc>
                <a:spcPct val="100000"/>
              </a:lnSpc>
              <a:buNone/>
              <a:defRPr sz="2800" b="0" i="0">
                <a:solidFill>
                  <a:schemeClr val="tx1"/>
                </a:solidFill>
                <a:latin typeface="General Sans Medium" pitchFamily="2" charset="77"/>
              </a:defRPr>
            </a:lvl1pPr>
          </a:lstStyle>
          <a:p>
            <a:pPr lvl="0"/>
            <a:r>
              <a:rPr lang="en-US" noProof="0"/>
              <a:t>Lorem Ipsum Dolor Sit Amet</a:t>
            </a:r>
          </a:p>
        </p:txBody>
      </p:sp>
      <p:sp>
        <p:nvSpPr>
          <p:cNvPr id="16" name="Espace réservé du texte 19">
            <a:extLst>
              <a:ext uri="{FF2B5EF4-FFF2-40B4-BE49-F238E27FC236}">
                <a16:creationId xmlns:a16="http://schemas.microsoft.com/office/drawing/2014/main" id="{06077DB0-8E8F-1191-E8C9-76B3110DEDD6}"/>
              </a:ext>
            </a:extLst>
          </p:cNvPr>
          <p:cNvSpPr>
            <a:spLocks noGrp="1"/>
          </p:cNvSpPr>
          <p:nvPr>
            <p:ph type="body" sz="quarter" idx="20" hasCustomPrompt="1"/>
          </p:nvPr>
        </p:nvSpPr>
        <p:spPr>
          <a:xfrm>
            <a:off x="6275389" y="2295939"/>
            <a:ext cx="5581650" cy="369332"/>
          </a:xfrm>
          <a:prstGeom prst="rect">
            <a:avLst/>
          </a:prstGeom>
        </p:spPr>
        <p:txBody>
          <a:bodyPr lIns="0" tIns="0" rIns="0" bIns="0"/>
          <a:lstStyle>
            <a:lvl1pPr marL="0" indent="0">
              <a:lnSpc>
                <a:spcPct val="100000"/>
              </a:lnSpc>
              <a:buNone/>
              <a:defRPr sz="2400" b="0" i="0">
                <a:solidFill>
                  <a:schemeClr val="tx1"/>
                </a:solidFill>
                <a:latin typeface="General Sans Medium" pitchFamily="2" charset="77"/>
              </a:defRPr>
            </a:lvl1pPr>
          </a:lstStyle>
          <a:p>
            <a:pPr lvl="0"/>
            <a:r>
              <a:rPr lang="en-US" noProof="0"/>
              <a:t>Dolor Sit Amet</a:t>
            </a:r>
          </a:p>
        </p:txBody>
      </p:sp>
      <p:sp>
        <p:nvSpPr>
          <p:cNvPr id="17" name="Espace réservé du texte 19">
            <a:extLst>
              <a:ext uri="{FF2B5EF4-FFF2-40B4-BE49-F238E27FC236}">
                <a16:creationId xmlns:a16="http://schemas.microsoft.com/office/drawing/2014/main" id="{5485592E-ACA1-D77E-EE24-3B1F6C70E517}"/>
              </a:ext>
            </a:extLst>
          </p:cNvPr>
          <p:cNvSpPr>
            <a:spLocks noGrp="1"/>
          </p:cNvSpPr>
          <p:nvPr>
            <p:ph type="body" sz="quarter" idx="21" hasCustomPrompt="1"/>
          </p:nvPr>
        </p:nvSpPr>
        <p:spPr>
          <a:xfrm>
            <a:off x="6275389" y="2847479"/>
            <a:ext cx="5581650" cy="1893485"/>
          </a:xfrm>
          <a:prstGeom prst="rect">
            <a:avLst/>
          </a:prstGeom>
        </p:spPr>
        <p:txBody>
          <a:bodyPr lIns="0" tIns="0" rIns="0" bIns="0"/>
          <a:lstStyle>
            <a:lvl1pPr marL="0" indent="0">
              <a:lnSpc>
                <a:spcPct val="100000"/>
              </a:lnSpc>
              <a:buNone/>
              <a:defRPr sz="1200" b="0" i="0">
                <a:solidFill>
                  <a:schemeClr val="tx2"/>
                </a:solidFill>
                <a:latin typeface="General Sans Medium" pitchFamily="2" charset="77"/>
              </a:defRPr>
            </a:lvl1pPr>
          </a:lstStyle>
          <a:p>
            <a:pPr lvl="0"/>
            <a:r>
              <a:rPr lang="en-US" noProof="0"/>
              <a:t>Pellentesque non orci vitae tellus rhoncus dignissim. In ut feugiat eros. Aenean eu aliquam velit.</a:t>
            </a:r>
          </a:p>
          <a:p>
            <a:pPr lvl="0"/>
            <a:r>
              <a:rPr lang="en-US" noProof="0"/>
              <a:t>Proin nulla nibh, rutrum et finibus quis, accumsan pellentesque felis. Nulla lobortis metus eu lacus luctus tincidunt. Sed enim sapien, molestie sed eros vitae, cursus ornare metus. Vivamus vel eros vel risus blandit mattis. Nulla sed cursus ligula, quis blandit ex.</a:t>
            </a:r>
          </a:p>
          <a:p>
            <a:pPr lvl="0"/>
            <a:r>
              <a:rPr lang="en-US" noProof="0"/>
              <a:t>Phasellus nec mauris justo. Sed pharetra libero sagittis risus bibendum consequat. Morbi at nulla in est pharetra vestibulum sed ac diam. Pellentesque non sapien eu mauris viverra sodales. Cras feugiat augue id ante congue, sed vulputate velit luctus. Aenean dignissim ultrices felis, et vehicula massa sagittis at.</a:t>
            </a:r>
          </a:p>
        </p:txBody>
      </p:sp>
      <p:sp>
        <p:nvSpPr>
          <p:cNvPr id="4" name="Espace réservé pour une image  17">
            <a:extLst>
              <a:ext uri="{FF2B5EF4-FFF2-40B4-BE49-F238E27FC236}">
                <a16:creationId xmlns:a16="http://schemas.microsoft.com/office/drawing/2014/main" id="{1AE4655E-02A7-63D2-0516-C98BA540B7A3}"/>
              </a:ext>
            </a:extLst>
          </p:cNvPr>
          <p:cNvSpPr>
            <a:spLocks noGrp="1"/>
          </p:cNvSpPr>
          <p:nvPr>
            <p:ph type="pic" sz="quarter" idx="11"/>
          </p:nvPr>
        </p:nvSpPr>
        <p:spPr>
          <a:xfrm>
            <a:off x="346870" y="2295939"/>
            <a:ext cx="5581650" cy="4228686"/>
          </a:xfrm>
          <a:prstGeom prst="roundRect">
            <a:avLst>
              <a:gd name="adj" fmla="val 1622"/>
            </a:avLst>
          </a:prstGeom>
          <a:solidFill>
            <a:schemeClr val="accent3"/>
          </a:solidFill>
        </p:spPr>
        <p:txBody>
          <a:bodyPr/>
          <a:lstStyle>
            <a:lvl1pPr marL="0" indent="0">
              <a:buNone/>
              <a:defRPr sz="1400"/>
            </a:lvl1pPr>
          </a:lstStyle>
          <a:p>
            <a:endParaRPr lang="en-US" noProof="0"/>
          </a:p>
        </p:txBody>
      </p:sp>
    </p:spTree>
    <p:extLst>
      <p:ext uri="{BB962C8B-B14F-4D97-AF65-F5344CB8AC3E}">
        <p14:creationId xmlns:p14="http://schemas.microsoft.com/office/powerpoint/2010/main" val="137417990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3_Diapositive de titr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6FD9C2-7CC2-F686-A45C-3642087F7080}"/>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3" name="Graphique 12">
            <a:extLst>
              <a:ext uri="{FF2B5EF4-FFF2-40B4-BE49-F238E27FC236}">
                <a16:creationId xmlns:a16="http://schemas.microsoft.com/office/drawing/2014/main" id="{E7F17274-AE93-69EA-030D-DF39AA15B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14" name="ZoneTexte 13">
            <a:extLst>
              <a:ext uri="{FF2B5EF4-FFF2-40B4-BE49-F238E27FC236}">
                <a16:creationId xmlns:a16="http://schemas.microsoft.com/office/drawing/2014/main" id="{0F04ED58-0763-000E-7BF2-180FA07D6EE7}"/>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bg1"/>
                </a:solidFill>
                <a:latin typeface="General Sans Medium" pitchFamily="2" charset="77"/>
              </a:rPr>
              <a:pPr algn="r"/>
              <a:t>‹#›</a:t>
            </a:fld>
            <a:endParaRPr lang="en-US" sz="1000" noProof="0">
              <a:solidFill>
                <a:schemeClr val="bg1"/>
              </a:solidFill>
              <a:latin typeface="General Sans Medium" pitchFamily="2" charset="77"/>
            </a:endParaRPr>
          </a:p>
        </p:txBody>
      </p:sp>
      <p:sp>
        <p:nvSpPr>
          <p:cNvPr id="16" name="Espace réservé du texte 19">
            <a:extLst>
              <a:ext uri="{FF2B5EF4-FFF2-40B4-BE49-F238E27FC236}">
                <a16:creationId xmlns:a16="http://schemas.microsoft.com/office/drawing/2014/main" id="{5CFA3A7A-AB2E-FAA2-C64B-6036F3D8B79F}"/>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solidFill>
                  <a:schemeClr val="bg1"/>
                </a:solidFill>
                <a:latin typeface="General Sans Medium" pitchFamily="2" charset="77"/>
              </a:defRPr>
            </a:lvl1pPr>
          </a:lstStyle>
          <a:p>
            <a:pPr lvl="0"/>
            <a:r>
              <a:rPr lang="en-US" noProof="0"/>
              <a:t>Collaboration betters the world</a:t>
            </a:r>
          </a:p>
        </p:txBody>
      </p:sp>
      <p:sp>
        <p:nvSpPr>
          <p:cNvPr id="28" name="Espace réservé du texte 19">
            <a:extLst>
              <a:ext uri="{FF2B5EF4-FFF2-40B4-BE49-F238E27FC236}">
                <a16:creationId xmlns:a16="http://schemas.microsoft.com/office/drawing/2014/main" id="{BF38AD51-14AC-EAA0-E2F1-ED00444DB801}"/>
              </a:ext>
            </a:extLst>
          </p:cNvPr>
          <p:cNvSpPr>
            <a:spLocks noGrp="1"/>
          </p:cNvSpPr>
          <p:nvPr>
            <p:ph type="body" sz="quarter" idx="29" hasCustomPrompt="1"/>
          </p:nvPr>
        </p:nvSpPr>
        <p:spPr>
          <a:xfrm>
            <a:off x="334963" y="3271946"/>
            <a:ext cx="934793" cy="314108"/>
          </a:xfrm>
          <a:prstGeom prst="roundRect">
            <a:avLst/>
          </a:prstGeom>
          <a:noFill/>
          <a:ln w="12700">
            <a:solidFill>
              <a:schemeClr val="bg1"/>
            </a:solidFill>
          </a:ln>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View live site</a:t>
            </a:r>
          </a:p>
        </p:txBody>
      </p:sp>
      <p:sp>
        <p:nvSpPr>
          <p:cNvPr id="2" name="Espace réservé du texte 19">
            <a:extLst>
              <a:ext uri="{FF2B5EF4-FFF2-40B4-BE49-F238E27FC236}">
                <a16:creationId xmlns:a16="http://schemas.microsoft.com/office/drawing/2014/main" id="{FFFDF032-9105-8B59-8110-7792A7EEF117}"/>
              </a:ext>
            </a:extLst>
          </p:cNvPr>
          <p:cNvSpPr>
            <a:spLocks noGrp="1"/>
          </p:cNvSpPr>
          <p:nvPr>
            <p:ph type="body" sz="quarter" idx="11" hasCustomPrompt="1"/>
          </p:nvPr>
        </p:nvSpPr>
        <p:spPr>
          <a:xfrm>
            <a:off x="334964" y="1268413"/>
            <a:ext cx="5581650" cy="886853"/>
          </a:xfrm>
          <a:prstGeom prst="rect">
            <a:avLst/>
          </a:prstGeom>
        </p:spPr>
        <p:txBody>
          <a:bodyPr lIns="0" tIns="0" rIns="0" bIns="0"/>
          <a:lstStyle>
            <a:lvl1pPr marL="0" indent="0">
              <a:lnSpc>
                <a:spcPct val="100000"/>
              </a:lnSpc>
              <a:buNone/>
              <a:defRPr sz="2800" b="0" i="0">
                <a:solidFill>
                  <a:schemeClr val="bg1"/>
                </a:solidFill>
                <a:latin typeface="General Sans Medium" pitchFamily="2" charset="77"/>
              </a:defRPr>
            </a:lvl1pPr>
          </a:lstStyle>
          <a:p>
            <a:pPr lvl="0"/>
            <a:r>
              <a:rPr lang="en-US" noProof="0"/>
              <a:t>Giving fans a place to call home.</a:t>
            </a:r>
          </a:p>
        </p:txBody>
      </p:sp>
      <p:sp>
        <p:nvSpPr>
          <p:cNvPr id="6" name="Espace réservé du texte 19">
            <a:extLst>
              <a:ext uri="{FF2B5EF4-FFF2-40B4-BE49-F238E27FC236}">
                <a16:creationId xmlns:a16="http://schemas.microsoft.com/office/drawing/2014/main" id="{196A344F-964F-9B50-D6FF-80DFDB2A5EAA}"/>
              </a:ext>
            </a:extLst>
          </p:cNvPr>
          <p:cNvSpPr>
            <a:spLocks noGrp="1"/>
          </p:cNvSpPr>
          <p:nvPr>
            <p:ph type="body" sz="quarter" idx="30" hasCustomPrompt="1"/>
          </p:nvPr>
        </p:nvSpPr>
        <p:spPr>
          <a:xfrm>
            <a:off x="6275388" y="1882970"/>
            <a:ext cx="5581650" cy="2965423"/>
          </a:xfrm>
          <a:prstGeom prst="rect">
            <a:avLst/>
          </a:prstGeom>
        </p:spPr>
        <p:txBody>
          <a:bodyPr lIns="0" tIns="0" rIns="0" bIns="0"/>
          <a:lstStyle>
            <a:lvl1pPr marL="0" indent="0">
              <a:lnSpc>
                <a:spcPct val="100000"/>
              </a:lnSpc>
              <a:buNone/>
              <a:defRPr sz="1600" b="0" i="0">
                <a:solidFill>
                  <a:schemeClr val="accent1"/>
                </a:solidFill>
                <a:latin typeface="General Sans Medium" pitchFamily="2" charset="77"/>
              </a:defRPr>
            </a:lvl1pPr>
          </a:lstStyle>
          <a:p>
            <a:pPr lvl="0"/>
            <a:r>
              <a:rPr lang="en-US" noProof="0"/>
              <a:t>Whether it’s a small internal app or a platform for millions of customers, our design and development teams can help you build your product for scale. We build simple products for complex industries by challenging assumptions with a user-centric lens. We help clients translate complicated requirements into easy-to-use products to deliver an experience that helps customers solve problems—ultimately driving business value.</a:t>
            </a:r>
          </a:p>
        </p:txBody>
      </p:sp>
      <p:sp>
        <p:nvSpPr>
          <p:cNvPr id="7" name="Espace réservé du texte 19">
            <a:extLst>
              <a:ext uri="{FF2B5EF4-FFF2-40B4-BE49-F238E27FC236}">
                <a16:creationId xmlns:a16="http://schemas.microsoft.com/office/drawing/2014/main" id="{295A442D-7A2E-C0AE-E0B6-8B05647617F3}"/>
              </a:ext>
            </a:extLst>
          </p:cNvPr>
          <p:cNvSpPr>
            <a:spLocks noGrp="1"/>
          </p:cNvSpPr>
          <p:nvPr>
            <p:ph type="body" sz="quarter" idx="31" hasCustomPrompt="1"/>
          </p:nvPr>
        </p:nvSpPr>
        <p:spPr>
          <a:xfrm>
            <a:off x="334964" y="2180739"/>
            <a:ext cx="5581650" cy="886853"/>
          </a:xfrm>
          <a:prstGeom prst="rect">
            <a:avLst/>
          </a:prstGeom>
        </p:spPr>
        <p:txBody>
          <a:bodyPr lIns="0" tIns="0" rIns="0" bIns="0"/>
          <a:lstStyle>
            <a:lvl1pPr marL="0" indent="0">
              <a:lnSpc>
                <a:spcPct val="100000"/>
              </a:lnSpc>
              <a:spcBef>
                <a:spcPts val="0"/>
              </a:spcBef>
              <a:spcAft>
                <a:spcPts val="600"/>
              </a:spcAft>
              <a:buNone/>
              <a:defRPr sz="1200" b="0" i="0">
                <a:solidFill>
                  <a:schemeClr val="accent1"/>
                </a:solidFill>
                <a:latin typeface="General Sans Medium" pitchFamily="2" charset="77"/>
              </a:defRPr>
            </a:lvl1pPr>
          </a:lstStyle>
          <a:p>
            <a:pPr lvl="0"/>
            <a:r>
              <a:rPr lang="en-US" noProof="0"/>
              <a:t>Software Engineering</a:t>
            </a:r>
          </a:p>
          <a:p>
            <a:pPr lvl="0"/>
            <a:r>
              <a:rPr lang="en-US" noProof="0"/>
              <a:t>Product Design</a:t>
            </a:r>
          </a:p>
          <a:p>
            <a:pPr lvl="0"/>
            <a:r>
              <a:rPr lang="en-US" noProof="0"/>
              <a:t>Data Analytics &amp; AI</a:t>
            </a:r>
          </a:p>
        </p:txBody>
      </p:sp>
      <p:sp>
        <p:nvSpPr>
          <p:cNvPr id="8" name="Espace réservé du texte 19">
            <a:extLst>
              <a:ext uri="{FF2B5EF4-FFF2-40B4-BE49-F238E27FC236}">
                <a16:creationId xmlns:a16="http://schemas.microsoft.com/office/drawing/2014/main" id="{4CC3BC52-94B6-5C00-9129-1B8B3B87FDA0}"/>
              </a:ext>
            </a:extLst>
          </p:cNvPr>
          <p:cNvSpPr>
            <a:spLocks noGrp="1"/>
          </p:cNvSpPr>
          <p:nvPr>
            <p:ph type="body" sz="quarter" idx="32" hasCustomPrompt="1"/>
          </p:nvPr>
        </p:nvSpPr>
        <p:spPr>
          <a:xfrm>
            <a:off x="6275388" y="1268412"/>
            <a:ext cx="5581650" cy="405267"/>
          </a:xfrm>
          <a:prstGeom prst="rect">
            <a:avLst/>
          </a:prstGeom>
        </p:spPr>
        <p:txBody>
          <a:bodyPr lIns="0" tIns="0" rIns="0" bIns="0"/>
          <a:lstStyle>
            <a:lvl1pPr marL="0" indent="0">
              <a:lnSpc>
                <a:spcPct val="100000"/>
              </a:lnSpc>
              <a:buNone/>
              <a:defRPr sz="2400" b="0" i="0">
                <a:solidFill>
                  <a:schemeClr val="bg1"/>
                </a:solidFill>
                <a:latin typeface="General Sans Medium" pitchFamily="2" charset="77"/>
              </a:defRPr>
            </a:lvl1pPr>
          </a:lstStyle>
          <a:p>
            <a:pPr lvl="0"/>
            <a:r>
              <a:rPr lang="en-US" noProof="0"/>
              <a:t>The concept</a:t>
            </a:r>
          </a:p>
        </p:txBody>
      </p:sp>
    </p:spTree>
    <p:extLst>
      <p:ext uri="{BB962C8B-B14F-4D97-AF65-F5344CB8AC3E}">
        <p14:creationId xmlns:p14="http://schemas.microsoft.com/office/powerpoint/2010/main" val="265068352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Diapositive de titr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037B84-D54F-7D94-6AE6-D8F7C865BD1E}"/>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3" name="Graphique 2">
            <a:extLst>
              <a:ext uri="{FF2B5EF4-FFF2-40B4-BE49-F238E27FC236}">
                <a16:creationId xmlns:a16="http://schemas.microsoft.com/office/drawing/2014/main" id="{41CB1F52-5260-AD5D-3A37-903A24CF6E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5" name="ZoneTexte 4">
            <a:extLst>
              <a:ext uri="{FF2B5EF4-FFF2-40B4-BE49-F238E27FC236}">
                <a16:creationId xmlns:a16="http://schemas.microsoft.com/office/drawing/2014/main" id="{1F3A5849-0A2C-9C12-73C2-9EFD0F679AF1}"/>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bg1"/>
                </a:solidFill>
                <a:latin typeface="General Sans Medium" pitchFamily="2" charset="77"/>
              </a:rPr>
              <a:pPr algn="r"/>
              <a:t>‹#›</a:t>
            </a:fld>
            <a:endParaRPr lang="en-US" sz="1000" noProof="0">
              <a:solidFill>
                <a:schemeClr val="bg1"/>
              </a:solidFill>
              <a:latin typeface="General Sans Medium" pitchFamily="2" charset="77"/>
            </a:endParaRPr>
          </a:p>
        </p:txBody>
      </p:sp>
      <p:sp>
        <p:nvSpPr>
          <p:cNvPr id="6" name="Espace réservé du texte 19">
            <a:extLst>
              <a:ext uri="{FF2B5EF4-FFF2-40B4-BE49-F238E27FC236}">
                <a16:creationId xmlns:a16="http://schemas.microsoft.com/office/drawing/2014/main" id="{29C0E3E5-6563-1F72-0A1D-DA6958E452E7}"/>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solidFill>
                  <a:schemeClr val="bg1"/>
                </a:solidFill>
                <a:latin typeface="General Sans Medium" pitchFamily="2" charset="77"/>
              </a:defRPr>
            </a:lvl1pPr>
          </a:lstStyle>
          <a:p>
            <a:pPr lvl="0"/>
            <a:r>
              <a:rPr lang="en-US" noProof="0"/>
              <a:t>Collaboration betters the world</a:t>
            </a:r>
          </a:p>
        </p:txBody>
      </p:sp>
      <p:sp>
        <p:nvSpPr>
          <p:cNvPr id="11" name="Espace réservé du texte 19">
            <a:extLst>
              <a:ext uri="{FF2B5EF4-FFF2-40B4-BE49-F238E27FC236}">
                <a16:creationId xmlns:a16="http://schemas.microsoft.com/office/drawing/2014/main" id="{856F21F3-4CA1-7D4E-41A6-BBDAAFC09AAA}"/>
              </a:ext>
            </a:extLst>
          </p:cNvPr>
          <p:cNvSpPr>
            <a:spLocks noGrp="1"/>
          </p:cNvSpPr>
          <p:nvPr>
            <p:ph type="body" sz="quarter" idx="15" hasCustomPrompt="1"/>
          </p:nvPr>
        </p:nvSpPr>
        <p:spPr>
          <a:xfrm>
            <a:off x="334963" y="2106072"/>
            <a:ext cx="5581650" cy="369332"/>
          </a:xfrm>
          <a:prstGeom prst="rect">
            <a:avLst/>
          </a:prstGeom>
        </p:spPr>
        <p:txBody>
          <a:bodyPr lIns="0" tIns="0" rIns="0" bIns="0"/>
          <a:lstStyle>
            <a:lvl1pPr marL="0" indent="0">
              <a:lnSpc>
                <a:spcPct val="100000"/>
              </a:lnSpc>
              <a:buNone/>
              <a:defRPr sz="2400" b="0" i="0">
                <a:solidFill>
                  <a:schemeClr val="bg1"/>
                </a:solidFill>
                <a:latin typeface="General Sans Medium" pitchFamily="2" charset="77"/>
              </a:defRPr>
            </a:lvl1pPr>
          </a:lstStyle>
          <a:p>
            <a:pPr lvl="0"/>
            <a:r>
              <a:rPr lang="en-US" noProof="0"/>
              <a:t>Design a new product</a:t>
            </a:r>
          </a:p>
        </p:txBody>
      </p:sp>
      <p:sp>
        <p:nvSpPr>
          <p:cNvPr id="12" name="Espace réservé du texte 19">
            <a:extLst>
              <a:ext uri="{FF2B5EF4-FFF2-40B4-BE49-F238E27FC236}">
                <a16:creationId xmlns:a16="http://schemas.microsoft.com/office/drawing/2014/main" id="{DD90A234-8973-5A44-BC38-DEA0C2E79E11}"/>
              </a:ext>
            </a:extLst>
          </p:cNvPr>
          <p:cNvSpPr>
            <a:spLocks noGrp="1"/>
          </p:cNvSpPr>
          <p:nvPr>
            <p:ph type="body" sz="quarter" idx="16" hasCustomPrompt="1"/>
          </p:nvPr>
        </p:nvSpPr>
        <p:spPr>
          <a:xfrm>
            <a:off x="334963" y="2657613"/>
            <a:ext cx="5581650" cy="592000"/>
          </a:xfrm>
          <a:prstGeom prst="rect">
            <a:avLst/>
          </a:prstGeom>
        </p:spPr>
        <p:txBody>
          <a:bodyPr lIns="0" tIns="0" rIns="0" bIns="0"/>
          <a:lstStyle>
            <a:lvl1pPr marL="0" indent="0">
              <a:lnSpc>
                <a:spcPct val="100000"/>
              </a:lnSpc>
              <a:buNone/>
              <a:defRPr sz="1200" b="0" i="0">
                <a:solidFill>
                  <a:schemeClr val="bg2"/>
                </a:solidFill>
                <a:latin typeface="General Sans Medium" pitchFamily="2" charset="77"/>
              </a:defRPr>
            </a:lvl1pPr>
          </a:lstStyle>
          <a:p>
            <a:pPr lvl="0"/>
            <a:r>
              <a:rPr lang="en-US" noProof="0"/>
              <a:t>You found your way here because you’re interested in user research. Perhaps you’re curious about how to use your new user research documentation.</a:t>
            </a:r>
          </a:p>
        </p:txBody>
      </p:sp>
      <p:sp>
        <p:nvSpPr>
          <p:cNvPr id="13" name="Espace réservé du texte 19">
            <a:extLst>
              <a:ext uri="{FF2B5EF4-FFF2-40B4-BE49-F238E27FC236}">
                <a16:creationId xmlns:a16="http://schemas.microsoft.com/office/drawing/2014/main" id="{98128797-346B-4892-F988-97427FB11B46}"/>
              </a:ext>
            </a:extLst>
          </p:cNvPr>
          <p:cNvSpPr>
            <a:spLocks noGrp="1"/>
          </p:cNvSpPr>
          <p:nvPr>
            <p:ph type="body" sz="quarter" idx="17" hasCustomPrompt="1"/>
          </p:nvPr>
        </p:nvSpPr>
        <p:spPr>
          <a:xfrm>
            <a:off x="334963" y="1280867"/>
            <a:ext cx="5581650" cy="430886"/>
          </a:xfrm>
          <a:prstGeom prst="rect">
            <a:avLst/>
          </a:prstGeom>
        </p:spPr>
        <p:txBody>
          <a:bodyPr lIns="0" tIns="0" rIns="0" bIns="0"/>
          <a:lstStyle>
            <a:lvl1pPr marL="0" indent="0">
              <a:lnSpc>
                <a:spcPct val="100000"/>
              </a:lnSpc>
              <a:buNone/>
              <a:defRPr sz="2800" b="0" i="0">
                <a:solidFill>
                  <a:schemeClr val="bg1"/>
                </a:solidFill>
                <a:latin typeface="General Sans Medium" pitchFamily="2" charset="77"/>
              </a:defRPr>
            </a:lvl1pPr>
          </a:lstStyle>
          <a:p>
            <a:pPr lvl="0"/>
            <a:r>
              <a:rPr lang="en-US" noProof="0"/>
              <a:t>Capabilities</a:t>
            </a:r>
          </a:p>
        </p:txBody>
      </p:sp>
      <p:sp>
        <p:nvSpPr>
          <p:cNvPr id="14" name="Espace réservé du texte 19">
            <a:extLst>
              <a:ext uri="{FF2B5EF4-FFF2-40B4-BE49-F238E27FC236}">
                <a16:creationId xmlns:a16="http://schemas.microsoft.com/office/drawing/2014/main" id="{58DBEFCE-5655-A932-7827-6903C4A921C6}"/>
              </a:ext>
            </a:extLst>
          </p:cNvPr>
          <p:cNvSpPr>
            <a:spLocks noGrp="1"/>
          </p:cNvSpPr>
          <p:nvPr>
            <p:ph type="body" sz="quarter" idx="18" hasCustomPrompt="1"/>
          </p:nvPr>
        </p:nvSpPr>
        <p:spPr>
          <a:xfrm>
            <a:off x="334963" y="3608388"/>
            <a:ext cx="5581650" cy="369332"/>
          </a:xfrm>
          <a:prstGeom prst="rect">
            <a:avLst/>
          </a:prstGeom>
        </p:spPr>
        <p:txBody>
          <a:bodyPr lIns="0" tIns="0" rIns="0" bIns="0"/>
          <a:lstStyle>
            <a:lvl1pPr marL="0" indent="0">
              <a:lnSpc>
                <a:spcPct val="100000"/>
              </a:lnSpc>
              <a:buNone/>
              <a:defRPr sz="2400" b="0" i="0">
                <a:solidFill>
                  <a:schemeClr val="bg1"/>
                </a:solidFill>
                <a:latin typeface="General Sans Medium" pitchFamily="2" charset="77"/>
              </a:defRPr>
            </a:lvl1pPr>
          </a:lstStyle>
          <a:p>
            <a:pPr lvl="0"/>
            <a:r>
              <a:rPr lang="en-US" noProof="0"/>
              <a:t>Design a new product</a:t>
            </a:r>
          </a:p>
        </p:txBody>
      </p:sp>
      <p:sp>
        <p:nvSpPr>
          <p:cNvPr id="15" name="Espace réservé du texte 19">
            <a:extLst>
              <a:ext uri="{FF2B5EF4-FFF2-40B4-BE49-F238E27FC236}">
                <a16:creationId xmlns:a16="http://schemas.microsoft.com/office/drawing/2014/main" id="{E2D410F8-C47A-6E8C-72CA-0641DEFA6BC5}"/>
              </a:ext>
            </a:extLst>
          </p:cNvPr>
          <p:cNvSpPr>
            <a:spLocks noGrp="1"/>
          </p:cNvSpPr>
          <p:nvPr>
            <p:ph type="body" sz="quarter" idx="19" hasCustomPrompt="1"/>
          </p:nvPr>
        </p:nvSpPr>
        <p:spPr>
          <a:xfrm>
            <a:off x="334963" y="4159929"/>
            <a:ext cx="5581650" cy="592000"/>
          </a:xfrm>
          <a:prstGeom prst="rect">
            <a:avLst/>
          </a:prstGeom>
        </p:spPr>
        <p:txBody>
          <a:bodyPr lIns="0" tIns="0" rIns="0" bIns="0"/>
          <a:lstStyle>
            <a:lvl1pPr marL="0" indent="0">
              <a:lnSpc>
                <a:spcPct val="100000"/>
              </a:lnSpc>
              <a:buNone/>
              <a:defRPr sz="1200" b="0" i="0">
                <a:solidFill>
                  <a:schemeClr val="bg2"/>
                </a:solidFill>
                <a:latin typeface="General Sans Medium" pitchFamily="2" charset="77"/>
              </a:defRPr>
            </a:lvl1pPr>
          </a:lstStyle>
          <a:p>
            <a:pPr lvl="0"/>
            <a:r>
              <a:rPr lang="en-US" noProof="0"/>
              <a:t>You found your way here because you’re interested in user research. Perhaps you’re curious about how to use your new user research documentation.</a:t>
            </a:r>
          </a:p>
        </p:txBody>
      </p:sp>
      <p:sp>
        <p:nvSpPr>
          <p:cNvPr id="16" name="Espace réservé du texte 19">
            <a:extLst>
              <a:ext uri="{FF2B5EF4-FFF2-40B4-BE49-F238E27FC236}">
                <a16:creationId xmlns:a16="http://schemas.microsoft.com/office/drawing/2014/main" id="{06077DB0-8E8F-1191-E8C9-76B3110DEDD6}"/>
              </a:ext>
            </a:extLst>
          </p:cNvPr>
          <p:cNvSpPr>
            <a:spLocks noGrp="1"/>
          </p:cNvSpPr>
          <p:nvPr>
            <p:ph type="body" sz="quarter" idx="20" hasCustomPrompt="1"/>
          </p:nvPr>
        </p:nvSpPr>
        <p:spPr>
          <a:xfrm>
            <a:off x="6275389" y="2106072"/>
            <a:ext cx="5581650" cy="369332"/>
          </a:xfrm>
          <a:prstGeom prst="rect">
            <a:avLst/>
          </a:prstGeom>
        </p:spPr>
        <p:txBody>
          <a:bodyPr lIns="0" tIns="0" rIns="0" bIns="0"/>
          <a:lstStyle>
            <a:lvl1pPr marL="0" indent="0">
              <a:lnSpc>
                <a:spcPct val="100000"/>
              </a:lnSpc>
              <a:buNone/>
              <a:defRPr sz="2400" b="0" i="0">
                <a:solidFill>
                  <a:schemeClr val="bg1"/>
                </a:solidFill>
                <a:latin typeface="General Sans Medium" pitchFamily="2" charset="77"/>
              </a:defRPr>
            </a:lvl1pPr>
          </a:lstStyle>
          <a:p>
            <a:pPr lvl="0"/>
            <a:r>
              <a:rPr lang="en-US" noProof="0"/>
              <a:t>Design a new product</a:t>
            </a:r>
          </a:p>
        </p:txBody>
      </p:sp>
      <p:sp>
        <p:nvSpPr>
          <p:cNvPr id="17" name="Espace réservé du texte 19">
            <a:extLst>
              <a:ext uri="{FF2B5EF4-FFF2-40B4-BE49-F238E27FC236}">
                <a16:creationId xmlns:a16="http://schemas.microsoft.com/office/drawing/2014/main" id="{5485592E-ACA1-D77E-EE24-3B1F6C70E517}"/>
              </a:ext>
            </a:extLst>
          </p:cNvPr>
          <p:cNvSpPr>
            <a:spLocks noGrp="1"/>
          </p:cNvSpPr>
          <p:nvPr>
            <p:ph type="body" sz="quarter" idx="21" hasCustomPrompt="1"/>
          </p:nvPr>
        </p:nvSpPr>
        <p:spPr>
          <a:xfrm>
            <a:off x="6275389" y="2657613"/>
            <a:ext cx="5581650" cy="592000"/>
          </a:xfrm>
          <a:prstGeom prst="rect">
            <a:avLst/>
          </a:prstGeom>
        </p:spPr>
        <p:txBody>
          <a:bodyPr lIns="0" tIns="0" rIns="0" bIns="0"/>
          <a:lstStyle>
            <a:lvl1pPr marL="0" indent="0">
              <a:lnSpc>
                <a:spcPct val="100000"/>
              </a:lnSpc>
              <a:buNone/>
              <a:defRPr sz="1200" b="0" i="0">
                <a:solidFill>
                  <a:schemeClr val="bg2"/>
                </a:solidFill>
                <a:latin typeface="General Sans Medium" pitchFamily="2" charset="77"/>
              </a:defRPr>
            </a:lvl1pPr>
          </a:lstStyle>
          <a:p>
            <a:pPr lvl="0"/>
            <a:r>
              <a:rPr lang="en-US" noProof="0"/>
              <a:t>You found your way here because you’re interested in user research. Perhaps you’re curious about how to use your new user research documentation.</a:t>
            </a:r>
          </a:p>
        </p:txBody>
      </p:sp>
      <p:sp>
        <p:nvSpPr>
          <p:cNvPr id="18" name="Espace réservé du texte 19">
            <a:extLst>
              <a:ext uri="{FF2B5EF4-FFF2-40B4-BE49-F238E27FC236}">
                <a16:creationId xmlns:a16="http://schemas.microsoft.com/office/drawing/2014/main" id="{0A1FAC9D-1816-2F7B-7FC4-8532BA3BF39A}"/>
              </a:ext>
            </a:extLst>
          </p:cNvPr>
          <p:cNvSpPr>
            <a:spLocks noGrp="1"/>
          </p:cNvSpPr>
          <p:nvPr>
            <p:ph type="body" sz="quarter" idx="22" hasCustomPrompt="1"/>
          </p:nvPr>
        </p:nvSpPr>
        <p:spPr>
          <a:xfrm>
            <a:off x="6275389" y="3608388"/>
            <a:ext cx="5581650" cy="369332"/>
          </a:xfrm>
          <a:prstGeom prst="rect">
            <a:avLst/>
          </a:prstGeom>
        </p:spPr>
        <p:txBody>
          <a:bodyPr lIns="0" tIns="0" rIns="0" bIns="0"/>
          <a:lstStyle>
            <a:lvl1pPr marL="0" indent="0">
              <a:lnSpc>
                <a:spcPct val="100000"/>
              </a:lnSpc>
              <a:buNone/>
              <a:defRPr sz="2400" b="0" i="0">
                <a:solidFill>
                  <a:schemeClr val="bg1"/>
                </a:solidFill>
                <a:latin typeface="General Sans Medium" pitchFamily="2" charset="77"/>
              </a:defRPr>
            </a:lvl1pPr>
          </a:lstStyle>
          <a:p>
            <a:pPr lvl="0"/>
            <a:r>
              <a:rPr lang="en-US" noProof="0"/>
              <a:t>Design a new product</a:t>
            </a:r>
          </a:p>
        </p:txBody>
      </p:sp>
      <p:sp>
        <p:nvSpPr>
          <p:cNvPr id="19" name="Espace réservé du texte 19">
            <a:extLst>
              <a:ext uri="{FF2B5EF4-FFF2-40B4-BE49-F238E27FC236}">
                <a16:creationId xmlns:a16="http://schemas.microsoft.com/office/drawing/2014/main" id="{F0D417B1-7274-C3A6-02A7-5E2A4DC3DB0C}"/>
              </a:ext>
            </a:extLst>
          </p:cNvPr>
          <p:cNvSpPr>
            <a:spLocks noGrp="1"/>
          </p:cNvSpPr>
          <p:nvPr>
            <p:ph type="body" sz="quarter" idx="23" hasCustomPrompt="1"/>
          </p:nvPr>
        </p:nvSpPr>
        <p:spPr>
          <a:xfrm>
            <a:off x="6275389" y="4159929"/>
            <a:ext cx="5581650" cy="592000"/>
          </a:xfrm>
          <a:prstGeom prst="rect">
            <a:avLst/>
          </a:prstGeom>
        </p:spPr>
        <p:txBody>
          <a:bodyPr lIns="0" tIns="0" rIns="0" bIns="0"/>
          <a:lstStyle>
            <a:lvl1pPr marL="0" indent="0">
              <a:lnSpc>
                <a:spcPct val="100000"/>
              </a:lnSpc>
              <a:buNone/>
              <a:defRPr sz="1200" b="0" i="0">
                <a:solidFill>
                  <a:schemeClr val="bg2"/>
                </a:solidFill>
                <a:latin typeface="General Sans Medium" pitchFamily="2" charset="77"/>
              </a:defRPr>
            </a:lvl1pPr>
          </a:lstStyle>
          <a:p>
            <a:pPr lvl="0"/>
            <a:r>
              <a:rPr lang="en-US" noProof="0"/>
              <a:t>You found your way here because you’re interested in user research. Perhaps you’re curious about how to use your new user research documentation.</a:t>
            </a:r>
          </a:p>
        </p:txBody>
      </p:sp>
    </p:spTree>
    <p:extLst>
      <p:ext uri="{BB962C8B-B14F-4D97-AF65-F5344CB8AC3E}">
        <p14:creationId xmlns:p14="http://schemas.microsoft.com/office/powerpoint/2010/main" val="108065722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Diapositive de titr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037B84-D54F-7D94-6AE6-D8F7C865BD1E}"/>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3" name="Graphique 2">
            <a:extLst>
              <a:ext uri="{FF2B5EF4-FFF2-40B4-BE49-F238E27FC236}">
                <a16:creationId xmlns:a16="http://schemas.microsoft.com/office/drawing/2014/main" id="{41CB1F52-5260-AD5D-3A37-903A24CF6E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5" name="ZoneTexte 4">
            <a:extLst>
              <a:ext uri="{FF2B5EF4-FFF2-40B4-BE49-F238E27FC236}">
                <a16:creationId xmlns:a16="http://schemas.microsoft.com/office/drawing/2014/main" id="{1F3A5849-0A2C-9C12-73C2-9EFD0F679AF1}"/>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bg1"/>
                </a:solidFill>
                <a:latin typeface="General Sans Medium" pitchFamily="2" charset="77"/>
              </a:rPr>
              <a:pPr algn="r"/>
              <a:t>‹#›</a:t>
            </a:fld>
            <a:endParaRPr lang="en-US" sz="1000" noProof="0">
              <a:solidFill>
                <a:schemeClr val="bg1"/>
              </a:solidFill>
              <a:latin typeface="General Sans Medium" pitchFamily="2" charset="77"/>
            </a:endParaRPr>
          </a:p>
        </p:txBody>
      </p:sp>
      <p:sp>
        <p:nvSpPr>
          <p:cNvPr id="6" name="Espace réservé du texte 19">
            <a:extLst>
              <a:ext uri="{FF2B5EF4-FFF2-40B4-BE49-F238E27FC236}">
                <a16:creationId xmlns:a16="http://schemas.microsoft.com/office/drawing/2014/main" id="{29C0E3E5-6563-1F72-0A1D-DA6958E452E7}"/>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solidFill>
                  <a:schemeClr val="bg1"/>
                </a:solidFill>
                <a:latin typeface="General Sans Medium" pitchFamily="2" charset="77"/>
              </a:defRPr>
            </a:lvl1pPr>
          </a:lstStyle>
          <a:p>
            <a:pPr lvl="0"/>
            <a:r>
              <a:rPr lang="en-US" noProof="0"/>
              <a:t>Collaboration betters the world</a:t>
            </a:r>
          </a:p>
        </p:txBody>
      </p:sp>
      <p:sp>
        <p:nvSpPr>
          <p:cNvPr id="13" name="Espace réservé du texte 19">
            <a:extLst>
              <a:ext uri="{FF2B5EF4-FFF2-40B4-BE49-F238E27FC236}">
                <a16:creationId xmlns:a16="http://schemas.microsoft.com/office/drawing/2014/main" id="{98128797-346B-4892-F988-97427FB11B46}"/>
              </a:ext>
            </a:extLst>
          </p:cNvPr>
          <p:cNvSpPr>
            <a:spLocks noGrp="1"/>
          </p:cNvSpPr>
          <p:nvPr>
            <p:ph type="body" sz="quarter" idx="17" hasCustomPrompt="1"/>
          </p:nvPr>
        </p:nvSpPr>
        <p:spPr>
          <a:xfrm>
            <a:off x="334963" y="1280867"/>
            <a:ext cx="11522074" cy="498238"/>
          </a:xfrm>
          <a:prstGeom prst="rect">
            <a:avLst/>
          </a:prstGeom>
        </p:spPr>
        <p:txBody>
          <a:bodyPr lIns="0" tIns="0" rIns="0" bIns="0"/>
          <a:lstStyle>
            <a:lvl1pPr marL="0" indent="0">
              <a:lnSpc>
                <a:spcPct val="100000"/>
              </a:lnSpc>
              <a:buNone/>
              <a:defRPr sz="2800" b="0" i="0">
                <a:solidFill>
                  <a:schemeClr val="bg1"/>
                </a:solidFill>
                <a:latin typeface="General Sans Medium" pitchFamily="2" charset="77"/>
              </a:defRPr>
            </a:lvl1pPr>
          </a:lstStyle>
          <a:p>
            <a:pPr lvl="0"/>
            <a:r>
              <a:rPr lang="en-US" noProof="0"/>
              <a:t>Lorem Ipsum Dolor Sit Amet</a:t>
            </a:r>
          </a:p>
        </p:txBody>
      </p:sp>
      <p:sp>
        <p:nvSpPr>
          <p:cNvPr id="16" name="Espace réservé du texte 19">
            <a:extLst>
              <a:ext uri="{FF2B5EF4-FFF2-40B4-BE49-F238E27FC236}">
                <a16:creationId xmlns:a16="http://schemas.microsoft.com/office/drawing/2014/main" id="{06077DB0-8E8F-1191-E8C9-76B3110DEDD6}"/>
              </a:ext>
            </a:extLst>
          </p:cNvPr>
          <p:cNvSpPr>
            <a:spLocks noGrp="1"/>
          </p:cNvSpPr>
          <p:nvPr>
            <p:ph type="body" sz="quarter" idx="20" hasCustomPrompt="1"/>
          </p:nvPr>
        </p:nvSpPr>
        <p:spPr>
          <a:xfrm>
            <a:off x="6275389" y="2295939"/>
            <a:ext cx="5581650" cy="369332"/>
          </a:xfrm>
          <a:prstGeom prst="rect">
            <a:avLst/>
          </a:prstGeom>
        </p:spPr>
        <p:txBody>
          <a:bodyPr lIns="0" tIns="0" rIns="0" bIns="0"/>
          <a:lstStyle>
            <a:lvl1pPr marL="0" indent="0">
              <a:lnSpc>
                <a:spcPct val="100000"/>
              </a:lnSpc>
              <a:buNone/>
              <a:defRPr sz="2400" b="0" i="0">
                <a:solidFill>
                  <a:schemeClr val="bg1"/>
                </a:solidFill>
                <a:latin typeface="General Sans Medium" pitchFamily="2" charset="77"/>
              </a:defRPr>
            </a:lvl1pPr>
          </a:lstStyle>
          <a:p>
            <a:pPr lvl="0"/>
            <a:r>
              <a:rPr lang="en-US" noProof="0"/>
              <a:t>Dolor Sit Amet</a:t>
            </a:r>
          </a:p>
        </p:txBody>
      </p:sp>
      <p:sp>
        <p:nvSpPr>
          <p:cNvPr id="17" name="Espace réservé du texte 19">
            <a:extLst>
              <a:ext uri="{FF2B5EF4-FFF2-40B4-BE49-F238E27FC236}">
                <a16:creationId xmlns:a16="http://schemas.microsoft.com/office/drawing/2014/main" id="{5485592E-ACA1-D77E-EE24-3B1F6C70E517}"/>
              </a:ext>
            </a:extLst>
          </p:cNvPr>
          <p:cNvSpPr>
            <a:spLocks noGrp="1"/>
          </p:cNvSpPr>
          <p:nvPr>
            <p:ph type="body" sz="quarter" idx="21" hasCustomPrompt="1"/>
          </p:nvPr>
        </p:nvSpPr>
        <p:spPr>
          <a:xfrm>
            <a:off x="6275389" y="2847479"/>
            <a:ext cx="5581650" cy="1893485"/>
          </a:xfrm>
          <a:prstGeom prst="rect">
            <a:avLst/>
          </a:prstGeom>
        </p:spPr>
        <p:txBody>
          <a:bodyPr lIns="0" tIns="0" rIns="0" bIns="0"/>
          <a:lstStyle>
            <a:lvl1pPr marL="0" indent="0">
              <a:lnSpc>
                <a:spcPct val="100000"/>
              </a:lnSpc>
              <a:buNone/>
              <a:defRPr sz="1200" b="0" i="0">
                <a:solidFill>
                  <a:schemeClr val="bg2"/>
                </a:solidFill>
                <a:latin typeface="General Sans Medium" pitchFamily="2" charset="77"/>
              </a:defRPr>
            </a:lvl1pPr>
          </a:lstStyle>
          <a:p>
            <a:pPr lvl="0"/>
            <a:r>
              <a:rPr lang="en-US" noProof="0"/>
              <a:t>Pellentesque non orci vitae tellus rhoncus dignissim. In ut feugiat eros. Aenean eu aliquam velit. Proin nulla nibh, rutrum et finibus quis, accumsan pellentesque felis. Nulla lobortis metus eu lacus luctus tincidunt.</a:t>
            </a:r>
          </a:p>
          <a:p>
            <a:pPr lvl="0"/>
            <a:r>
              <a:rPr lang="en-US" noProof="0"/>
              <a:t>Sed enim sapien, molestie sed eros vitae, cursus ornare metus. Vivamus vel eros vel risus blandit mattis. Nulla sed cursus ligula, quis blandit ex. Phasellus nec mauris justo. Sed pharetra libero sagittis risus bibendum consequat.</a:t>
            </a:r>
          </a:p>
          <a:p>
            <a:pPr lvl="0"/>
            <a:r>
              <a:rPr lang="en-US" noProof="0"/>
              <a:t>Morbi at nulla in est pharetra vestibulum sed ac diam. Pellentesque non sapien eu mauris viverra sodales. Cras feugiat augue id ante congue, sed vulputate velit luctus. Aenean dignissim ultrices felis, et vehicula massa sagittis at.</a:t>
            </a:r>
          </a:p>
        </p:txBody>
      </p:sp>
      <p:sp>
        <p:nvSpPr>
          <p:cNvPr id="4" name="Espace réservé pour une image  17">
            <a:extLst>
              <a:ext uri="{FF2B5EF4-FFF2-40B4-BE49-F238E27FC236}">
                <a16:creationId xmlns:a16="http://schemas.microsoft.com/office/drawing/2014/main" id="{1AE4655E-02A7-63D2-0516-C98BA540B7A3}"/>
              </a:ext>
            </a:extLst>
          </p:cNvPr>
          <p:cNvSpPr>
            <a:spLocks noGrp="1"/>
          </p:cNvSpPr>
          <p:nvPr>
            <p:ph type="pic" sz="quarter" idx="11"/>
          </p:nvPr>
        </p:nvSpPr>
        <p:spPr>
          <a:xfrm>
            <a:off x="346870" y="2295939"/>
            <a:ext cx="5581650" cy="4228686"/>
          </a:xfrm>
          <a:prstGeom prst="roundRect">
            <a:avLst>
              <a:gd name="adj" fmla="val 1622"/>
            </a:avLst>
          </a:prstGeom>
          <a:solidFill>
            <a:schemeClr val="accent3"/>
          </a:solidFill>
        </p:spPr>
        <p:txBody>
          <a:bodyPr/>
          <a:lstStyle>
            <a:lvl1pPr marL="0" indent="0">
              <a:buNone/>
              <a:defRPr sz="1400"/>
            </a:lvl1pPr>
          </a:lstStyle>
          <a:p>
            <a:endParaRPr lang="en-US" noProof="0"/>
          </a:p>
        </p:txBody>
      </p:sp>
    </p:spTree>
    <p:extLst>
      <p:ext uri="{BB962C8B-B14F-4D97-AF65-F5344CB8AC3E}">
        <p14:creationId xmlns:p14="http://schemas.microsoft.com/office/powerpoint/2010/main" val="418706239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Diapositive de titre">
    <p:bg>
      <p:bgPr>
        <a:solidFill>
          <a:schemeClr val="tx1"/>
        </a:solidFill>
        <a:effectLst/>
      </p:bgPr>
    </p:bg>
    <p:spTree>
      <p:nvGrpSpPr>
        <p:cNvPr id="1" name=""/>
        <p:cNvGrpSpPr/>
        <p:nvPr/>
      </p:nvGrpSpPr>
      <p:grpSpPr>
        <a:xfrm>
          <a:off x="0" y="0"/>
          <a:ext cx="0" cy="0"/>
          <a:chOff x="0" y="0"/>
          <a:chExt cx="0" cy="0"/>
        </a:xfrm>
      </p:grpSpPr>
      <p:pic>
        <p:nvPicPr>
          <p:cNvPr id="26" name="Image 25" descr="Une image contenant cercle, capture d’écran, noir, astronomie&#10;&#10;Description générée automatiquement">
            <a:extLst>
              <a:ext uri="{FF2B5EF4-FFF2-40B4-BE49-F238E27FC236}">
                <a16:creationId xmlns:a16="http://schemas.microsoft.com/office/drawing/2014/main" id="{0B924B6B-866F-2A58-4936-9B642E8AEAE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Graphique 2">
            <a:extLst>
              <a:ext uri="{FF2B5EF4-FFF2-40B4-BE49-F238E27FC236}">
                <a16:creationId xmlns:a16="http://schemas.microsoft.com/office/drawing/2014/main" id="{41CB1F52-5260-AD5D-3A37-903A24CF6E2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848799" y="214374"/>
            <a:ext cx="494402" cy="120634"/>
          </a:xfrm>
          <a:prstGeom prst="rect">
            <a:avLst/>
          </a:prstGeom>
        </p:spPr>
      </p:pic>
      <p:sp>
        <p:nvSpPr>
          <p:cNvPr id="5" name="ZoneTexte 4">
            <a:extLst>
              <a:ext uri="{FF2B5EF4-FFF2-40B4-BE49-F238E27FC236}">
                <a16:creationId xmlns:a16="http://schemas.microsoft.com/office/drawing/2014/main" id="{1F3A5849-0A2C-9C12-73C2-9EFD0F679AF1}"/>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bg1"/>
                </a:solidFill>
                <a:latin typeface="General Sans Medium" pitchFamily="2" charset="77"/>
              </a:rPr>
              <a:pPr algn="r"/>
              <a:t>‹#›</a:t>
            </a:fld>
            <a:endParaRPr lang="en-US" sz="1000" noProof="0">
              <a:solidFill>
                <a:schemeClr val="bg1"/>
              </a:solidFill>
              <a:latin typeface="General Sans Medium" pitchFamily="2" charset="77"/>
            </a:endParaRPr>
          </a:p>
        </p:txBody>
      </p:sp>
      <p:sp>
        <p:nvSpPr>
          <p:cNvPr id="6" name="Espace réservé du texte 19">
            <a:extLst>
              <a:ext uri="{FF2B5EF4-FFF2-40B4-BE49-F238E27FC236}">
                <a16:creationId xmlns:a16="http://schemas.microsoft.com/office/drawing/2014/main" id="{29C0E3E5-6563-1F72-0A1D-DA6958E452E7}"/>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solidFill>
                  <a:schemeClr val="bg1"/>
                </a:solidFill>
                <a:latin typeface="General Sans Medium" pitchFamily="2" charset="77"/>
              </a:defRPr>
            </a:lvl1pPr>
          </a:lstStyle>
          <a:p>
            <a:pPr lvl="0"/>
            <a:r>
              <a:rPr lang="en-US" noProof="0"/>
              <a:t>Collaboration betters the world</a:t>
            </a:r>
          </a:p>
        </p:txBody>
      </p:sp>
      <p:sp>
        <p:nvSpPr>
          <p:cNvPr id="27" name="Espace réservé du texte 19">
            <a:extLst>
              <a:ext uri="{FF2B5EF4-FFF2-40B4-BE49-F238E27FC236}">
                <a16:creationId xmlns:a16="http://schemas.microsoft.com/office/drawing/2014/main" id="{41B0AF31-0AB3-C689-A691-D403DC065DED}"/>
              </a:ext>
            </a:extLst>
          </p:cNvPr>
          <p:cNvSpPr>
            <a:spLocks noGrp="1"/>
          </p:cNvSpPr>
          <p:nvPr>
            <p:ph type="body" sz="quarter" idx="11" hasCustomPrompt="1"/>
          </p:nvPr>
        </p:nvSpPr>
        <p:spPr>
          <a:xfrm>
            <a:off x="1522528" y="2100233"/>
            <a:ext cx="9145472" cy="1779040"/>
          </a:xfrm>
          <a:prstGeom prst="rect">
            <a:avLst/>
          </a:prstGeom>
        </p:spPr>
        <p:txBody>
          <a:bodyPr lIns="0" tIns="0" rIns="0" bIns="0"/>
          <a:lstStyle>
            <a:lvl1pPr marL="0" indent="0" algn="ctr">
              <a:lnSpc>
                <a:spcPct val="100000"/>
              </a:lnSpc>
              <a:buNone/>
              <a:defRPr sz="4000" b="0" i="0">
                <a:solidFill>
                  <a:schemeClr val="bg1"/>
                </a:solidFill>
                <a:latin typeface="Sentient" pitchFamily="2" charset="77"/>
              </a:defRPr>
            </a:lvl1pPr>
          </a:lstStyle>
          <a:p>
            <a:pPr lvl="0"/>
            <a:r>
              <a:rPr lang="en-US" noProof="0"/>
              <a:t>“CBTW has constantly delivered beyond our expectations in every stage of the product.”</a:t>
            </a:r>
          </a:p>
          <a:p>
            <a:pPr lvl="0"/>
            <a:endParaRPr lang="en-US" noProof="0"/>
          </a:p>
        </p:txBody>
      </p:sp>
      <p:sp>
        <p:nvSpPr>
          <p:cNvPr id="28" name="Espace réservé du texte 19">
            <a:extLst>
              <a:ext uri="{FF2B5EF4-FFF2-40B4-BE49-F238E27FC236}">
                <a16:creationId xmlns:a16="http://schemas.microsoft.com/office/drawing/2014/main" id="{6D9ADB9B-AAF3-AF09-7749-C1462E97F2D0}"/>
              </a:ext>
            </a:extLst>
          </p:cNvPr>
          <p:cNvSpPr>
            <a:spLocks noGrp="1"/>
          </p:cNvSpPr>
          <p:nvPr>
            <p:ph type="body" sz="quarter" idx="13" hasCustomPrompt="1"/>
          </p:nvPr>
        </p:nvSpPr>
        <p:spPr>
          <a:xfrm>
            <a:off x="2208213" y="4238138"/>
            <a:ext cx="7774102" cy="257191"/>
          </a:xfrm>
          <a:prstGeom prst="rect">
            <a:avLst/>
          </a:prstGeom>
        </p:spPr>
        <p:txBody>
          <a:bodyPr lIns="0" tIns="0" rIns="0" bIns="0"/>
          <a:lstStyle>
            <a:lvl1pPr marL="0" indent="0" algn="ctr">
              <a:lnSpc>
                <a:spcPct val="100000"/>
              </a:lnSpc>
              <a:buNone/>
              <a:defRPr sz="1600" b="0" i="0">
                <a:solidFill>
                  <a:schemeClr val="bg2"/>
                </a:solidFill>
                <a:latin typeface="General Sans Medium" pitchFamily="2" charset="77"/>
              </a:defRPr>
            </a:lvl1pPr>
          </a:lstStyle>
          <a:p>
            <a:pPr lvl="0"/>
            <a:r>
              <a:rPr lang="en-US" noProof="0"/>
              <a:t>James Wolinski, Managing Director, TD Securities</a:t>
            </a:r>
          </a:p>
        </p:txBody>
      </p:sp>
    </p:spTree>
    <p:extLst>
      <p:ext uri="{BB962C8B-B14F-4D97-AF65-F5344CB8AC3E}">
        <p14:creationId xmlns:p14="http://schemas.microsoft.com/office/powerpoint/2010/main" val="188289692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Diapositive de titr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037B84-D54F-7D94-6AE6-D8F7C865BD1E}"/>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88366534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Diapositive de titre">
    <p:bg>
      <p:bgPr>
        <a:solidFill>
          <a:schemeClr val="tx1"/>
        </a:solidFill>
        <a:effectLst/>
      </p:bgPr>
    </p:bg>
    <p:spTree>
      <p:nvGrpSpPr>
        <p:cNvPr id="1" name=""/>
        <p:cNvGrpSpPr/>
        <p:nvPr/>
      </p:nvGrpSpPr>
      <p:grpSpPr>
        <a:xfrm>
          <a:off x="0" y="0"/>
          <a:ext cx="0" cy="0"/>
          <a:chOff x="0" y="0"/>
          <a:chExt cx="0" cy="0"/>
        </a:xfrm>
      </p:grpSpPr>
      <p:pic>
        <p:nvPicPr>
          <p:cNvPr id="26" name="Image 25" descr="Une image contenant cercle, capture d’écran, noir, astronomie&#10;&#10;Description générée automatiquement">
            <a:extLst>
              <a:ext uri="{FF2B5EF4-FFF2-40B4-BE49-F238E27FC236}">
                <a16:creationId xmlns:a16="http://schemas.microsoft.com/office/drawing/2014/main" id="{0B924B6B-866F-2A58-4936-9B642E8AEAE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Graphique 2">
            <a:extLst>
              <a:ext uri="{FF2B5EF4-FFF2-40B4-BE49-F238E27FC236}">
                <a16:creationId xmlns:a16="http://schemas.microsoft.com/office/drawing/2014/main" id="{41CB1F52-5260-AD5D-3A37-903A24CF6E2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848799" y="214374"/>
            <a:ext cx="494402" cy="120634"/>
          </a:xfrm>
          <a:prstGeom prst="rect">
            <a:avLst/>
          </a:prstGeom>
        </p:spPr>
      </p:pic>
      <p:sp>
        <p:nvSpPr>
          <p:cNvPr id="5" name="ZoneTexte 4">
            <a:extLst>
              <a:ext uri="{FF2B5EF4-FFF2-40B4-BE49-F238E27FC236}">
                <a16:creationId xmlns:a16="http://schemas.microsoft.com/office/drawing/2014/main" id="{1F3A5849-0A2C-9C12-73C2-9EFD0F679AF1}"/>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bg1"/>
                </a:solidFill>
                <a:latin typeface="General Sans Medium" pitchFamily="2" charset="77"/>
              </a:rPr>
              <a:pPr algn="r"/>
              <a:t>‹#›</a:t>
            </a:fld>
            <a:endParaRPr lang="en-US" sz="1000" noProof="0">
              <a:solidFill>
                <a:schemeClr val="bg1"/>
              </a:solidFill>
              <a:latin typeface="General Sans Medium" pitchFamily="2" charset="77"/>
            </a:endParaRPr>
          </a:p>
        </p:txBody>
      </p:sp>
      <p:sp>
        <p:nvSpPr>
          <p:cNvPr id="6" name="Espace réservé du texte 19">
            <a:extLst>
              <a:ext uri="{FF2B5EF4-FFF2-40B4-BE49-F238E27FC236}">
                <a16:creationId xmlns:a16="http://schemas.microsoft.com/office/drawing/2014/main" id="{29C0E3E5-6563-1F72-0A1D-DA6958E452E7}"/>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solidFill>
                  <a:schemeClr val="bg1"/>
                </a:solidFill>
                <a:latin typeface="General Sans Medium" pitchFamily="2" charset="77"/>
              </a:defRPr>
            </a:lvl1pPr>
          </a:lstStyle>
          <a:p>
            <a:pPr lvl="0"/>
            <a:r>
              <a:rPr lang="en-US" noProof="0"/>
              <a:t>Collaboration betters the world</a:t>
            </a:r>
          </a:p>
        </p:txBody>
      </p:sp>
      <p:sp>
        <p:nvSpPr>
          <p:cNvPr id="2" name="Espace réservé du texte 19">
            <a:extLst>
              <a:ext uri="{FF2B5EF4-FFF2-40B4-BE49-F238E27FC236}">
                <a16:creationId xmlns:a16="http://schemas.microsoft.com/office/drawing/2014/main" id="{BEEDD31B-461E-694A-7599-300061DF5762}"/>
              </a:ext>
            </a:extLst>
          </p:cNvPr>
          <p:cNvSpPr>
            <a:spLocks noGrp="1"/>
          </p:cNvSpPr>
          <p:nvPr>
            <p:ph type="body" sz="quarter" idx="11" hasCustomPrompt="1"/>
          </p:nvPr>
        </p:nvSpPr>
        <p:spPr>
          <a:xfrm>
            <a:off x="2208213" y="1268413"/>
            <a:ext cx="7774102" cy="2298761"/>
          </a:xfrm>
          <a:prstGeom prst="rect">
            <a:avLst/>
          </a:prstGeom>
        </p:spPr>
        <p:txBody>
          <a:bodyPr lIns="0" tIns="0" rIns="0" bIns="0"/>
          <a:lstStyle>
            <a:lvl1pPr marL="0" indent="0">
              <a:lnSpc>
                <a:spcPct val="100000"/>
              </a:lnSpc>
              <a:buNone/>
              <a:defRPr sz="4000" b="0" i="0">
                <a:solidFill>
                  <a:schemeClr val="bg1"/>
                </a:solidFill>
                <a:latin typeface="Sentient" pitchFamily="2" charset="77"/>
              </a:defRPr>
            </a:lvl1pPr>
          </a:lstStyle>
          <a:p>
            <a:pPr lvl="0"/>
            <a:r>
              <a:rPr lang="en-US" noProof="0"/>
              <a:t>               business and technology key partners we can tackle your ever-evolving needs to achieve success</a:t>
            </a:r>
          </a:p>
        </p:txBody>
      </p:sp>
      <p:sp>
        <p:nvSpPr>
          <p:cNvPr id="4" name="Espace réservé du texte 19">
            <a:extLst>
              <a:ext uri="{FF2B5EF4-FFF2-40B4-BE49-F238E27FC236}">
                <a16:creationId xmlns:a16="http://schemas.microsoft.com/office/drawing/2014/main" id="{0318A13F-11F1-DA2F-A72A-ECA83AF10E36}"/>
              </a:ext>
            </a:extLst>
          </p:cNvPr>
          <p:cNvSpPr>
            <a:spLocks noGrp="1"/>
          </p:cNvSpPr>
          <p:nvPr>
            <p:ph type="body" sz="quarter" idx="12" hasCustomPrompt="1"/>
          </p:nvPr>
        </p:nvSpPr>
        <p:spPr>
          <a:xfrm>
            <a:off x="2208213" y="1515541"/>
            <a:ext cx="1745720" cy="245234"/>
          </a:xfrm>
          <a:prstGeom prst="rect">
            <a:avLst/>
          </a:prstGeom>
        </p:spPr>
        <p:txBody>
          <a:bodyPr lIns="0" tIns="0" rIns="0" bIns="0"/>
          <a:lstStyle>
            <a:lvl1pPr marL="0" indent="0">
              <a:buNone/>
              <a:defRPr sz="2000" b="1" i="0">
                <a:solidFill>
                  <a:schemeClr val="bg1"/>
                </a:solidFill>
                <a:latin typeface="General Sans Semibold" pitchFamily="2" charset="77"/>
              </a:defRPr>
            </a:lvl1pPr>
          </a:lstStyle>
          <a:p>
            <a:pPr lvl="0"/>
            <a:r>
              <a:rPr lang="en-US" noProof="0"/>
              <a:t>Working with</a:t>
            </a:r>
          </a:p>
        </p:txBody>
      </p:sp>
    </p:spTree>
    <p:extLst>
      <p:ext uri="{BB962C8B-B14F-4D97-AF65-F5344CB8AC3E}">
        <p14:creationId xmlns:p14="http://schemas.microsoft.com/office/powerpoint/2010/main" val="286838149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Diapositive de titre">
    <p:bg>
      <p:bgPr>
        <a:solidFill>
          <a:schemeClr val="tx1"/>
        </a:solidFill>
        <a:effectLst/>
      </p:bgPr>
    </p:bg>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41CB1F52-5260-AD5D-3A37-903A24CF6E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5" name="ZoneTexte 4">
            <a:extLst>
              <a:ext uri="{FF2B5EF4-FFF2-40B4-BE49-F238E27FC236}">
                <a16:creationId xmlns:a16="http://schemas.microsoft.com/office/drawing/2014/main" id="{1F3A5849-0A2C-9C12-73C2-9EFD0F679AF1}"/>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6" name="Espace réservé du texte 19">
            <a:extLst>
              <a:ext uri="{FF2B5EF4-FFF2-40B4-BE49-F238E27FC236}">
                <a16:creationId xmlns:a16="http://schemas.microsoft.com/office/drawing/2014/main" id="{29C0E3E5-6563-1F72-0A1D-DA6958E452E7}"/>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solidFill>
                  <a:schemeClr val="tx1"/>
                </a:solidFill>
                <a:latin typeface="General Sans Medium" pitchFamily="2" charset="77"/>
              </a:defRPr>
            </a:lvl1pPr>
          </a:lstStyle>
          <a:p>
            <a:pPr lvl="0"/>
            <a:r>
              <a:rPr lang="en-US" noProof="0"/>
              <a:t>Collaboration betters the world</a:t>
            </a:r>
          </a:p>
        </p:txBody>
      </p:sp>
      <p:sp>
        <p:nvSpPr>
          <p:cNvPr id="13" name="Espace réservé du texte 19">
            <a:extLst>
              <a:ext uri="{FF2B5EF4-FFF2-40B4-BE49-F238E27FC236}">
                <a16:creationId xmlns:a16="http://schemas.microsoft.com/office/drawing/2014/main" id="{98128797-346B-4892-F988-97427FB11B46}"/>
              </a:ext>
            </a:extLst>
          </p:cNvPr>
          <p:cNvSpPr>
            <a:spLocks noGrp="1"/>
          </p:cNvSpPr>
          <p:nvPr>
            <p:ph type="body" sz="quarter" idx="17" hasCustomPrompt="1"/>
          </p:nvPr>
        </p:nvSpPr>
        <p:spPr>
          <a:xfrm>
            <a:off x="334963" y="1280867"/>
            <a:ext cx="5581650" cy="498238"/>
          </a:xfrm>
          <a:prstGeom prst="rect">
            <a:avLst/>
          </a:prstGeom>
        </p:spPr>
        <p:txBody>
          <a:bodyPr lIns="0" tIns="0" rIns="0" bIns="0"/>
          <a:lstStyle>
            <a:lvl1pPr marL="0" indent="0">
              <a:lnSpc>
                <a:spcPct val="100000"/>
              </a:lnSpc>
              <a:buNone/>
              <a:defRPr sz="2400" b="0" i="0">
                <a:solidFill>
                  <a:schemeClr val="tx1"/>
                </a:solidFill>
                <a:latin typeface="General Sans Medium" pitchFamily="2" charset="77"/>
              </a:defRPr>
            </a:lvl1pPr>
          </a:lstStyle>
          <a:p>
            <a:pPr lvl="0"/>
            <a:r>
              <a:rPr lang="en-US" noProof="0"/>
              <a:t>Case Study Title</a:t>
            </a:r>
          </a:p>
        </p:txBody>
      </p:sp>
      <p:sp>
        <p:nvSpPr>
          <p:cNvPr id="17" name="Espace réservé du texte 19">
            <a:extLst>
              <a:ext uri="{FF2B5EF4-FFF2-40B4-BE49-F238E27FC236}">
                <a16:creationId xmlns:a16="http://schemas.microsoft.com/office/drawing/2014/main" id="{5485592E-ACA1-D77E-EE24-3B1F6C70E517}"/>
              </a:ext>
            </a:extLst>
          </p:cNvPr>
          <p:cNvSpPr>
            <a:spLocks noGrp="1"/>
          </p:cNvSpPr>
          <p:nvPr>
            <p:ph type="body" sz="quarter" idx="21" hasCustomPrompt="1"/>
          </p:nvPr>
        </p:nvSpPr>
        <p:spPr>
          <a:xfrm>
            <a:off x="6275389" y="1280868"/>
            <a:ext cx="5581650" cy="498238"/>
          </a:xfrm>
          <a:prstGeom prst="rect">
            <a:avLst/>
          </a:prstGeom>
        </p:spPr>
        <p:txBody>
          <a:bodyPr lIns="0" tIns="0" rIns="0" bIns="0"/>
          <a:lstStyle>
            <a:lvl1pPr marL="0" indent="0">
              <a:lnSpc>
                <a:spcPct val="100000"/>
              </a:lnSpc>
              <a:buNone/>
              <a:defRPr sz="1200" b="0" i="0">
                <a:solidFill>
                  <a:schemeClr val="tx2"/>
                </a:solidFill>
                <a:latin typeface="General Sans Medium" pitchFamily="2" charset="77"/>
              </a:defRPr>
            </a:lvl1pPr>
          </a:lstStyle>
          <a:p>
            <a:pPr lvl="0"/>
            <a:r>
              <a:rPr lang="en-US" noProof="0"/>
              <a:t>You can insert your mock-ups and add a description here.</a:t>
            </a:r>
          </a:p>
        </p:txBody>
      </p:sp>
      <p:sp>
        <p:nvSpPr>
          <p:cNvPr id="4" name="Espace réservé pour une image  17">
            <a:extLst>
              <a:ext uri="{FF2B5EF4-FFF2-40B4-BE49-F238E27FC236}">
                <a16:creationId xmlns:a16="http://schemas.microsoft.com/office/drawing/2014/main" id="{1AE4655E-02A7-63D2-0516-C98BA540B7A3}"/>
              </a:ext>
            </a:extLst>
          </p:cNvPr>
          <p:cNvSpPr>
            <a:spLocks noGrp="1"/>
          </p:cNvSpPr>
          <p:nvPr>
            <p:ph type="pic" sz="quarter" idx="11"/>
          </p:nvPr>
        </p:nvSpPr>
        <p:spPr>
          <a:xfrm>
            <a:off x="346870" y="2295939"/>
            <a:ext cx="5581650" cy="3293649"/>
          </a:xfrm>
          <a:prstGeom prst="roundRect">
            <a:avLst>
              <a:gd name="adj" fmla="val 1622"/>
            </a:avLst>
          </a:prstGeom>
          <a:solidFill>
            <a:schemeClr val="accent3"/>
          </a:solidFill>
        </p:spPr>
        <p:txBody>
          <a:bodyPr/>
          <a:lstStyle>
            <a:lvl1pPr marL="0" indent="0">
              <a:buNone/>
              <a:defRPr sz="1400"/>
            </a:lvl1pPr>
          </a:lstStyle>
          <a:p>
            <a:endParaRPr lang="en-US" noProof="0"/>
          </a:p>
        </p:txBody>
      </p:sp>
      <p:sp>
        <p:nvSpPr>
          <p:cNvPr id="7" name="Espace réservé pour une image  17">
            <a:extLst>
              <a:ext uri="{FF2B5EF4-FFF2-40B4-BE49-F238E27FC236}">
                <a16:creationId xmlns:a16="http://schemas.microsoft.com/office/drawing/2014/main" id="{561F9867-3A01-A971-7104-B4B6A336CE1E}"/>
              </a:ext>
            </a:extLst>
          </p:cNvPr>
          <p:cNvSpPr>
            <a:spLocks noGrp="1"/>
          </p:cNvSpPr>
          <p:nvPr>
            <p:ph type="pic" sz="quarter" idx="22"/>
          </p:nvPr>
        </p:nvSpPr>
        <p:spPr>
          <a:xfrm>
            <a:off x="6263480" y="2295939"/>
            <a:ext cx="5581650" cy="3293649"/>
          </a:xfrm>
          <a:prstGeom prst="roundRect">
            <a:avLst>
              <a:gd name="adj" fmla="val 1622"/>
            </a:avLst>
          </a:prstGeom>
          <a:solidFill>
            <a:schemeClr val="accent3"/>
          </a:solidFill>
        </p:spPr>
        <p:txBody>
          <a:bodyPr/>
          <a:lstStyle>
            <a:lvl1pPr marL="0" indent="0">
              <a:buNone/>
              <a:defRPr sz="1400"/>
            </a:lvl1pPr>
          </a:lstStyle>
          <a:p>
            <a:endParaRPr lang="en-US" noProof="0"/>
          </a:p>
        </p:txBody>
      </p:sp>
    </p:spTree>
    <p:extLst>
      <p:ext uri="{BB962C8B-B14F-4D97-AF65-F5344CB8AC3E}">
        <p14:creationId xmlns:p14="http://schemas.microsoft.com/office/powerpoint/2010/main" val="119415851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4_Diapositive de titr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5A47D9-C812-4694-1795-1FC3948AA9BD}"/>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8" name="Graphique 7">
            <a:extLst>
              <a:ext uri="{FF2B5EF4-FFF2-40B4-BE49-F238E27FC236}">
                <a16:creationId xmlns:a16="http://schemas.microsoft.com/office/drawing/2014/main" id="{9156EFB0-D18B-B02D-1E72-3D1B1C2E63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9" name="ZoneTexte 8">
            <a:extLst>
              <a:ext uri="{FF2B5EF4-FFF2-40B4-BE49-F238E27FC236}">
                <a16:creationId xmlns:a16="http://schemas.microsoft.com/office/drawing/2014/main" id="{8C931C3B-AB9F-2C89-E3BD-B23FF4906BB5}"/>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10" name="Espace réservé du texte 19">
            <a:extLst>
              <a:ext uri="{FF2B5EF4-FFF2-40B4-BE49-F238E27FC236}">
                <a16:creationId xmlns:a16="http://schemas.microsoft.com/office/drawing/2014/main" id="{48AA9079-8261-F7D8-E020-9C6D9D2590A7}"/>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
        <p:nvSpPr>
          <p:cNvPr id="27" name="Espace réservé du texte 19">
            <a:extLst>
              <a:ext uri="{FF2B5EF4-FFF2-40B4-BE49-F238E27FC236}">
                <a16:creationId xmlns:a16="http://schemas.microsoft.com/office/drawing/2014/main" id="{41B0AF31-0AB3-C689-A691-D403DC065DED}"/>
              </a:ext>
            </a:extLst>
          </p:cNvPr>
          <p:cNvSpPr>
            <a:spLocks noGrp="1"/>
          </p:cNvSpPr>
          <p:nvPr>
            <p:ph type="body" sz="quarter" idx="11" hasCustomPrompt="1"/>
          </p:nvPr>
        </p:nvSpPr>
        <p:spPr>
          <a:xfrm>
            <a:off x="1522528" y="2100233"/>
            <a:ext cx="9145472" cy="1779040"/>
          </a:xfrm>
          <a:prstGeom prst="rect">
            <a:avLst/>
          </a:prstGeom>
        </p:spPr>
        <p:txBody>
          <a:bodyPr lIns="0" tIns="0" rIns="0" bIns="0"/>
          <a:lstStyle>
            <a:lvl1pPr marL="0" indent="0" algn="ctr">
              <a:lnSpc>
                <a:spcPct val="100000"/>
              </a:lnSpc>
              <a:buNone/>
              <a:defRPr sz="4000" b="0" i="0">
                <a:solidFill>
                  <a:schemeClr val="tx1"/>
                </a:solidFill>
                <a:latin typeface="Sentient" pitchFamily="2" charset="77"/>
              </a:defRPr>
            </a:lvl1pPr>
          </a:lstStyle>
          <a:p>
            <a:pPr lvl="0"/>
            <a:r>
              <a:rPr lang="en-US" noProof="0"/>
              <a:t>“The original thinking and clear insight reconfigured how we approached our business and resulted in immediate growth.”</a:t>
            </a:r>
          </a:p>
        </p:txBody>
      </p:sp>
      <p:sp>
        <p:nvSpPr>
          <p:cNvPr id="28" name="Espace réservé du texte 19">
            <a:extLst>
              <a:ext uri="{FF2B5EF4-FFF2-40B4-BE49-F238E27FC236}">
                <a16:creationId xmlns:a16="http://schemas.microsoft.com/office/drawing/2014/main" id="{6D9ADB9B-AAF3-AF09-7749-C1462E97F2D0}"/>
              </a:ext>
            </a:extLst>
          </p:cNvPr>
          <p:cNvSpPr>
            <a:spLocks noGrp="1"/>
          </p:cNvSpPr>
          <p:nvPr>
            <p:ph type="body" sz="quarter" idx="13" hasCustomPrompt="1"/>
          </p:nvPr>
        </p:nvSpPr>
        <p:spPr>
          <a:xfrm>
            <a:off x="2206740" y="4772293"/>
            <a:ext cx="7777048" cy="257191"/>
          </a:xfrm>
          <a:prstGeom prst="rect">
            <a:avLst/>
          </a:prstGeom>
        </p:spPr>
        <p:txBody>
          <a:bodyPr lIns="0" tIns="0" rIns="0" bIns="0"/>
          <a:lstStyle>
            <a:lvl1pPr marL="0" indent="0" algn="ctr">
              <a:lnSpc>
                <a:spcPct val="100000"/>
              </a:lnSpc>
              <a:buNone/>
              <a:defRPr sz="1600" b="0" i="0">
                <a:solidFill>
                  <a:schemeClr val="tx2"/>
                </a:solidFill>
                <a:latin typeface="General Sans Medium" pitchFamily="2" charset="77"/>
              </a:defRPr>
            </a:lvl1pPr>
          </a:lstStyle>
          <a:p>
            <a:pPr lvl="0"/>
            <a:r>
              <a:rPr lang="en-US" noProof="0"/>
              <a:t>Robert Chen, CSO at Almi</a:t>
            </a:r>
          </a:p>
        </p:txBody>
      </p:sp>
      <p:pic>
        <p:nvPicPr>
          <p:cNvPr id="3" name="Image 2">
            <a:extLst>
              <a:ext uri="{FF2B5EF4-FFF2-40B4-BE49-F238E27FC236}">
                <a16:creationId xmlns:a16="http://schemas.microsoft.com/office/drawing/2014/main" id="{BF823A5C-D6C1-2016-C130-B13E3566D396}"/>
              </a:ext>
            </a:extLst>
          </p:cNvPr>
          <p:cNvPicPr>
            <a:picLocks noChangeAspect="1"/>
          </p:cNvPicPr>
          <p:nvPr userDrawn="1"/>
        </p:nvPicPr>
        <p:blipFill>
          <a:blip r:embed="rId4"/>
          <a:stretch>
            <a:fillRect/>
          </a:stretch>
        </p:blipFill>
        <p:spPr>
          <a:xfrm>
            <a:off x="10547876" y="1268413"/>
            <a:ext cx="469776" cy="718481"/>
          </a:xfrm>
          <a:prstGeom prst="rect">
            <a:avLst/>
          </a:prstGeom>
        </p:spPr>
      </p:pic>
      <p:pic>
        <p:nvPicPr>
          <p:cNvPr id="5" name="Image 4">
            <a:extLst>
              <a:ext uri="{FF2B5EF4-FFF2-40B4-BE49-F238E27FC236}">
                <a16:creationId xmlns:a16="http://schemas.microsoft.com/office/drawing/2014/main" id="{EB0ACD62-B526-18CC-3438-0D3A1E6B4FC9}"/>
              </a:ext>
            </a:extLst>
          </p:cNvPr>
          <p:cNvPicPr>
            <a:picLocks noChangeAspect="1"/>
          </p:cNvPicPr>
          <p:nvPr userDrawn="1"/>
        </p:nvPicPr>
        <p:blipFill>
          <a:blip r:embed="rId5"/>
          <a:stretch>
            <a:fillRect/>
          </a:stretch>
        </p:blipFill>
        <p:spPr>
          <a:xfrm>
            <a:off x="1157412" y="5120159"/>
            <a:ext cx="599826" cy="469429"/>
          </a:xfrm>
          <a:prstGeom prst="rect">
            <a:avLst/>
          </a:prstGeom>
        </p:spPr>
      </p:pic>
    </p:spTree>
    <p:extLst>
      <p:ext uri="{BB962C8B-B14F-4D97-AF65-F5344CB8AC3E}">
        <p14:creationId xmlns:p14="http://schemas.microsoft.com/office/powerpoint/2010/main" val="362365893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Diapositive de titr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5A47D9-C812-4694-1795-1FC3948AA9BD}"/>
              </a:ext>
            </a:extLst>
          </p:cNvPr>
          <p:cNvSpPr/>
          <p:nvPr userDrawn="1"/>
        </p:nvSpPr>
        <p:spPr>
          <a:xfrm>
            <a:off x="0" y="0"/>
            <a:ext cx="12192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8" name="Graphique 7">
            <a:extLst>
              <a:ext uri="{FF2B5EF4-FFF2-40B4-BE49-F238E27FC236}">
                <a16:creationId xmlns:a16="http://schemas.microsoft.com/office/drawing/2014/main" id="{9156EFB0-D18B-B02D-1E72-3D1B1C2E63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9" name="ZoneTexte 8">
            <a:extLst>
              <a:ext uri="{FF2B5EF4-FFF2-40B4-BE49-F238E27FC236}">
                <a16:creationId xmlns:a16="http://schemas.microsoft.com/office/drawing/2014/main" id="{8C931C3B-AB9F-2C89-E3BD-B23FF4906BB5}"/>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10" name="Espace réservé du texte 19">
            <a:extLst>
              <a:ext uri="{FF2B5EF4-FFF2-40B4-BE49-F238E27FC236}">
                <a16:creationId xmlns:a16="http://schemas.microsoft.com/office/drawing/2014/main" id="{48AA9079-8261-F7D8-E020-9C6D9D2590A7}"/>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
        <p:nvSpPr>
          <p:cNvPr id="27" name="Espace réservé du texte 19">
            <a:extLst>
              <a:ext uri="{FF2B5EF4-FFF2-40B4-BE49-F238E27FC236}">
                <a16:creationId xmlns:a16="http://schemas.microsoft.com/office/drawing/2014/main" id="{41B0AF31-0AB3-C689-A691-D403DC065DED}"/>
              </a:ext>
            </a:extLst>
          </p:cNvPr>
          <p:cNvSpPr>
            <a:spLocks noGrp="1"/>
          </p:cNvSpPr>
          <p:nvPr>
            <p:ph type="body" sz="quarter" idx="11" hasCustomPrompt="1"/>
          </p:nvPr>
        </p:nvSpPr>
        <p:spPr>
          <a:xfrm>
            <a:off x="1522528" y="2100233"/>
            <a:ext cx="9145472" cy="1779040"/>
          </a:xfrm>
          <a:prstGeom prst="rect">
            <a:avLst/>
          </a:prstGeom>
        </p:spPr>
        <p:txBody>
          <a:bodyPr lIns="0" tIns="0" rIns="0" bIns="0"/>
          <a:lstStyle>
            <a:lvl1pPr marL="0" indent="0" algn="ctr">
              <a:lnSpc>
                <a:spcPct val="100000"/>
              </a:lnSpc>
              <a:buNone/>
              <a:defRPr sz="4000" b="0" i="0">
                <a:solidFill>
                  <a:schemeClr val="tx1"/>
                </a:solidFill>
                <a:latin typeface="Sentient" pitchFamily="2" charset="77"/>
              </a:defRPr>
            </a:lvl1pPr>
          </a:lstStyle>
          <a:p>
            <a:pPr lvl="0"/>
            <a:r>
              <a:rPr lang="en-US" noProof="0"/>
              <a:t>“The original thinking and clear insight reconfigured how we approached our business and resulted in immediate growth.”</a:t>
            </a:r>
          </a:p>
        </p:txBody>
      </p:sp>
      <p:sp>
        <p:nvSpPr>
          <p:cNvPr id="28" name="Espace réservé du texte 19">
            <a:extLst>
              <a:ext uri="{FF2B5EF4-FFF2-40B4-BE49-F238E27FC236}">
                <a16:creationId xmlns:a16="http://schemas.microsoft.com/office/drawing/2014/main" id="{6D9ADB9B-AAF3-AF09-7749-C1462E97F2D0}"/>
              </a:ext>
            </a:extLst>
          </p:cNvPr>
          <p:cNvSpPr>
            <a:spLocks noGrp="1"/>
          </p:cNvSpPr>
          <p:nvPr>
            <p:ph type="body" sz="quarter" idx="13" hasCustomPrompt="1"/>
          </p:nvPr>
        </p:nvSpPr>
        <p:spPr>
          <a:xfrm>
            <a:off x="2206740" y="4772293"/>
            <a:ext cx="7777048" cy="257191"/>
          </a:xfrm>
          <a:prstGeom prst="rect">
            <a:avLst/>
          </a:prstGeom>
        </p:spPr>
        <p:txBody>
          <a:bodyPr lIns="0" tIns="0" rIns="0" bIns="0"/>
          <a:lstStyle>
            <a:lvl1pPr marL="0" indent="0" algn="ctr">
              <a:lnSpc>
                <a:spcPct val="100000"/>
              </a:lnSpc>
              <a:buNone/>
              <a:defRPr sz="1600" b="0" i="0">
                <a:solidFill>
                  <a:schemeClr val="tx2"/>
                </a:solidFill>
                <a:latin typeface="General Sans Medium" pitchFamily="2" charset="77"/>
              </a:defRPr>
            </a:lvl1pPr>
          </a:lstStyle>
          <a:p>
            <a:pPr lvl="0"/>
            <a:r>
              <a:rPr lang="en-US" noProof="0"/>
              <a:t>Robert Chen, CSO at Almi</a:t>
            </a:r>
          </a:p>
        </p:txBody>
      </p:sp>
      <p:pic>
        <p:nvPicPr>
          <p:cNvPr id="3" name="Image 2">
            <a:extLst>
              <a:ext uri="{FF2B5EF4-FFF2-40B4-BE49-F238E27FC236}">
                <a16:creationId xmlns:a16="http://schemas.microsoft.com/office/drawing/2014/main" id="{BF823A5C-D6C1-2016-C130-B13E3566D396}"/>
              </a:ext>
            </a:extLst>
          </p:cNvPr>
          <p:cNvPicPr>
            <a:picLocks noChangeAspect="1"/>
          </p:cNvPicPr>
          <p:nvPr userDrawn="1"/>
        </p:nvPicPr>
        <p:blipFill>
          <a:blip r:embed="rId4"/>
          <a:stretch>
            <a:fillRect/>
          </a:stretch>
        </p:blipFill>
        <p:spPr>
          <a:xfrm>
            <a:off x="10547876" y="1268413"/>
            <a:ext cx="469776" cy="718481"/>
          </a:xfrm>
          <a:prstGeom prst="rect">
            <a:avLst/>
          </a:prstGeom>
        </p:spPr>
      </p:pic>
      <p:pic>
        <p:nvPicPr>
          <p:cNvPr id="5" name="Image 4">
            <a:extLst>
              <a:ext uri="{FF2B5EF4-FFF2-40B4-BE49-F238E27FC236}">
                <a16:creationId xmlns:a16="http://schemas.microsoft.com/office/drawing/2014/main" id="{EB0ACD62-B526-18CC-3438-0D3A1E6B4FC9}"/>
              </a:ext>
            </a:extLst>
          </p:cNvPr>
          <p:cNvPicPr>
            <a:picLocks noChangeAspect="1"/>
          </p:cNvPicPr>
          <p:nvPr userDrawn="1"/>
        </p:nvPicPr>
        <p:blipFill>
          <a:blip r:embed="rId5"/>
          <a:stretch>
            <a:fillRect/>
          </a:stretch>
        </p:blipFill>
        <p:spPr>
          <a:xfrm>
            <a:off x="1157412" y="5120159"/>
            <a:ext cx="599826" cy="469429"/>
          </a:xfrm>
          <a:prstGeom prst="rect">
            <a:avLst/>
          </a:prstGeom>
        </p:spPr>
      </p:pic>
    </p:spTree>
    <p:extLst>
      <p:ext uri="{BB962C8B-B14F-4D97-AF65-F5344CB8AC3E}">
        <p14:creationId xmlns:p14="http://schemas.microsoft.com/office/powerpoint/2010/main" val="44495652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Diapositive de titr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5A47D9-C812-4694-1795-1FC3948AA9BD}"/>
              </a:ext>
            </a:extLst>
          </p:cNvPr>
          <p:cNvSpPr/>
          <p:nvPr userDrawn="1"/>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8" name="Graphique 7">
            <a:extLst>
              <a:ext uri="{FF2B5EF4-FFF2-40B4-BE49-F238E27FC236}">
                <a16:creationId xmlns:a16="http://schemas.microsoft.com/office/drawing/2014/main" id="{9156EFB0-D18B-B02D-1E72-3D1B1C2E63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9" name="ZoneTexte 8">
            <a:extLst>
              <a:ext uri="{FF2B5EF4-FFF2-40B4-BE49-F238E27FC236}">
                <a16:creationId xmlns:a16="http://schemas.microsoft.com/office/drawing/2014/main" id="{8C931C3B-AB9F-2C89-E3BD-B23FF4906BB5}"/>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10" name="Espace réservé du texte 19">
            <a:extLst>
              <a:ext uri="{FF2B5EF4-FFF2-40B4-BE49-F238E27FC236}">
                <a16:creationId xmlns:a16="http://schemas.microsoft.com/office/drawing/2014/main" id="{48AA9079-8261-F7D8-E020-9C6D9D2590A7}"/>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
        <p:nvSpPr>
          <p:cNvPr id="27" name="Espace réservé du texte 19">
            <a:extLst>
              <a:ext uri="{FF2B5EF4-FFF2-40B4-BE49-F238E27FC236}">
                <a16:creationId xmlns:a16="http://schemas.microsoft.com/office/drawing/2014/main" id="{41B0AF31-0AB3-C689-A691-D403DC065DED}"/>
              </a:ext>
            </a:extLst>
          </p:cNvPr>
          <p:cNvSpPr>
            <a:spLocks noGrp="1"/>
          </p:cNvSpPr>
          <p:nvPr>
            <p:ph type="body" sz="quarter" idx="11" hasCustomPrompt="1"/>
          </p:nvPr>
        </p:nvSpPr>
        <p:spPr>
          <a:xfrm>
            <a:off x="1522528" y="2100233"/>
            <a:ext cx="9145472" cy="1779040"/>
          </a:xfrm>
          <a:prstGeom prst="rect">
            <a:avLst/>
          </a:prstGeom>
        </p:spPr>
        <p:txBody>
          <a:bodyPr lIns="0" tIns="0" rIns="0" bIns="0"/>
          <a:lstStyle>
            <a:lvl1pPr marL="0" indent="0" algn="ctr">
              <a:lnSpc>
                <a:spcPct val="100000"/>
              </a:lnSpc>
              <a:buNone/>
              <a:defRPr sz="4000" b="0" i="0">
                <a:solidFill>
                  <a:schemeClr val="tx1"/>
                </a:solidFill>
                <a:latin typeface="Sentient" pitchFamily="2" charset="77"/>
              </a:defRPr>
            </a:lvl1pPr>
          </a:lstStyle>
          <a:p>
            <a:pPr lvl="0"/>
            <a:r>
              <a:rPr lang="en-US" noProof="0"/>
              <a:t>“The original thinking and clear insight reconfigured how we approached our business and resulted in immediate growth.”</a:t>
            </a:r>
          </a:p>
        </p:txBody>
      </p:sp>
      <p:sp>
        <p:nvSpPr>
          <p:cNvPr id="28" name="Espace réservé du texte 19">
            <a:extLst>
              <a:ext uri="{FF2B5EF4-FFF2-40B4-BE49-F238E27FC236}">
                <a16:creationId xmlns:a16="http://schemas.microsoft.com/office/drawing/2014/main" id="{6D9ADB9B-AAF3-AF09-7749-C1462E97F2D0}"/>
              </a:ext>
            </a:extLst>
          </p:cNvPr>
          <p:cNvSpPr>
            <a:spLocks noGrp="1"/>
          </p:cNvSpPr>
          <p:nvPr>
            <p:ph type="body" sz="quarter" idx="13" hasCustomPrompt="1"/>
          </p:nvPr>
        </p:nvSpPr>
        <p:spPr>
          <a:xfrm>
            <a:off x="2206740" y="4772293"/>
            <a:ext cx="7777048" cy="257191"/>
          </a:xfrm>
          <a:prstGeom prst="rect">
            <a:avLst/>
          </a:prstGeom>
        </p:spPr>
        <p:txBody>
          <a:bodyPr lIns="0" tIns="0" rIns="0" bIns="0"/>
          <a:lstStyle>
            <a:lvl1pPr marL="0" indent="0" algn="ctr">
              <a:lnSpc>
                <a:spcPct val="100000"/>
              </a:lnSpc>
              <a:buNone/>
              <a:defRPr sz="1600" b="0" i="0">
                <a:solidFill>
                  <a:schemeClr val="tx1"/>
                </a:solidFill>
                <a:latin typeface="General Sans Medium" pitchFamily="2" charset="77"/>
              </a:defRPr>
            </a:lvl1pPr>
          </a:lstStyle>
          <a:p>
            <a:pPr lvl="0"/>
            <a:r>
              <a:rPr lang="en-US" noProof="0"/>
              <a:t>Robert Chen, CSO at Almi</a:t>
            </a:r>
          </a:p>
        </p:txBody>
      </p:sp>
      <p:pic>
        <p:nvPicPr>
          <p:cNvPr id="2" name="Image 1">
            <a:extLst>
              <a:ext uri="{FF2B5EF4-FFF2-40B4-BE49-F238E27FC236}">
                <a16:creationId xmlns:a16="http://schemas.microsoft.com/office/drawing/2014/main" id="{2AF98B2B-A13A-159F-AC78-64AB278341AA}"/>
              </a:ext>
            </a:extLst>
          </p:cNvPr>
          <p:cNvPicPr>
            <a:picLocks noChangeAspect="1"/>
          </p:cNvPicPr>
          <p:nvPr userDrawn="1"/>
        </p:nvPicPr>
        <p:blipFill>
          <a:blip r:embed="rId4"/>
          <a:stretch>
            <a:fillRect/>
          </a:stretch>
        </p:blipFill>
        <p:spPr>
          <a:xfrm>
            <a:off x="10551749" y="1268413"/>
            <a:ext cx="469776" cy="718480"/>
          </a:xfrm>
          <a:prstGeom prst="rect">
            <a:avLst/>
          </a:prstGeom>
        </p:spPr>
      </p:pic>
      <p:pic>
        <p:nvPicPr>
          <p:cNvPr id="4" name="Image 3">
            <a:extLst>
              <a:ext uri="{FF2B5EF4-FFF2-40B4-BE49-F238E27FC236}">
                <a16:creationId xmlns:a16="http://schemas.microsoft.com/office/drawing/2014/main" id="{65B69D32-CB4A-0E26-BA86-2DED6B74B082}"/>
              </a:ext>
            </a:extLst>
          </p:cNvPr>
          <p:cNvPicPr>
            <a:picLocks noChangeAspect="1"/>
          </p:cNvPicPr>
          <p:nvPr userDrawn="1"/>
        </p:nvPicPr>
        <p:blipFill>
          <a:blip r:embed="rId5"/>
          <a:stretch>
            <a:fillRect/>
          </a:stretch>
        </p:blipFill>
        <p:spPr>
          <a:xfrm>
            <a:off x="1157412" y="5120159"/>
            <a:ext cx="599826" cy="469429"/>
          </a:xfrm>
          <a:prstGeom prst="rect">
            <a:avLst/>
          </a:prstGeom>
        </p:spPr>
      </p:pic>
    </p:spTree>
    <p:extLst>
      <p:ext uri="{BB962C8B-B14F-4D97-AF65-F5344CB8AC3E}">
        <p14:creationId xmlns:p14="http://schemas.microsoft.com/office/powerpoint/2010/main" val="50769538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Diapositive de titr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5A47D9-C812-4694-1795-1FC3948AA9BD}"/>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8" name="Graphique 7">
            <a:extLst>
              <a:ext uri="{FF2B5EF4-FFF2-40B4-BE49-F238E27FC236}">
                <a16:creationId xmlns:a16="http://schemas.microsoft.com/office/drawing/2014/main" id="{9156EFB0-D18B-B02D-1E72-3D1B1C2E63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9" name="ZoneTexte 8">
            <a:extLst>
              <a:ext uri="{FF2B5EF4-FFF2-40B4-BE49-F238E27FC236}">
                <a16:creationId xmlns:a16="http://schemas.microsoft.com/office/drawing/2014/main" id="{8C931C3B-AB9F-2C89-E3BD-B23FF4906BB5}"/>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10" name="Espace réservé du texte 19">
            <a:extLst>
              <a:ext uri="{FF2B5EF4-FFF2-40B4-BE49-F238E27FC236}">
                <a16:creationId xmlns:a16="http://schemas.microsoft.com/office/drawing/2014/main" id="{48AA9079-8261-F7D8-E020-9C6D9D2590A7}"/>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
        <p:nvSpPr>
          <p:cNvPr id="27" name="Espace réservé du texte 19">
            <a:extLst>
              <a:ext uri="{FF2B5EF4-FFF2-40B4-BE49-F238E27FC236}">
                <a16:creationId xmlns:a16="http://schemas.microsoft.com/office/drawing/2014/main" id="{41B0AF31-0AB3-C689-A691-D403DC065DED}"/>
              </a:ext>
            </a:extLst>
          </p:cNvPr>
          <p:cNvSpPr>
            <a:spLocks noGrp="1"/>
          </p:cNvSpPr>
          <p:nvPr>
            <p:ph type="body" sz="quarter" idx="11" hasCustomPrompt="1"/>
          </p:nvPr>
        </p:nvSpPr>
        <p:spPr>
          <a:xfrm>
            <a:off x="1522528" y="2100233"/>
            <a:ext cx="9145472" cy="1779040"/>
          </a:xfrm>
          <a:prstGeom prst="rect">
            <a:avLst/>
          </a:prstGeom>
        </p:spPr>
        <p:txBody>
          <a:bodyPr lIns="0" tIns="0" rIns="0" bIns="0"/>
          <a:lstStyle>
            <a:lvl1pPr marL="0" indent="0" algn="ctr">
              <a:lnSpc>
                <a:spcPct val="100000"/>
              </a:lnSpc>
              <a:buNone/>
              <a:defRPr sz="4000" b="0" i="0">
                <a:solidFill>
                  <a:schemeClr val="tx1"/>
                </a:solidFill>
                <a:latin typeface="Sentient" pitchFamily="2" charset="77"/>
              </a:defRPr>
            </a:lvl1pPr>
          </a:lstStyle>
          <a:p>
            <a:pPr lvl="0"/>
            <a:r>
              <a:rPr lang="en-US" noProof="0"/>
              <a:t>“The original thinking and clear insight reconfigured how we approached our business and resulted in immediate growth.”</a:t>
            </a:r>
          </a:p>
        </p:txBody>
      </p:sp>
      <p:sp>
        <p:nvSpPr>
          <p:cNvPr id="28" name="Espace réservé du texte 19">
            <a:extLst>
              <a:ext uri="{FF2B5EF4-FFF2-40B4-BE49-F238E27FC236}">
                <a16:creationId xmlns:a16="http://schemas.microsoft.com/office/drawing/2014/main" id="{6D9ADB9B-AAF3-AF09-7749-C1462E97F2D0}"/>
              </a:ext>
            </a:extLst>
          </p:cNvPr>
          <p:cNvSpPr>
            <a:spLocks noGrp="1"/>
          </p:cNvSpPr>
          <p:nvPr>
            <p:ph type="body" sz="quarter" idx="13" hasCustomPrompt="1"/>
          </p:nvPr>
        </p:nvSpPr>
        <p:spPr>
          <a:xfrm>
            <a:off x="2206740" y="4772293"/>
            <a:ext cx="7777048" cy="257191"/>
          </a:xfrm>
          <a:prstGeom prst="rect">
            <a:avLst/>
          </a:prstGeom>
        </p:spPr>
        <p:txBody>
          <a:bodyPr lIns="0" tIns="0" rIns="0" bIns="0"/>
          <a:lstStyle>
            <a:lvl1pPr marL="0" indent="0" algn="ctr">
              <a:lnSpc>
                <a:spcPct val="100000"/>
              </a:lnSpc>
              <a:buNone/>
              <a:defRPr sz="1600" b="0" i="0">
                <a:solidFill>
                  <a:schemeClr val="tx1"/>
                </a:solidFill>
                <a:latin typeface="General Sans Medium" pitchFamily="2" charset="77"/>
              </a:defRPr>
            </a:lvl1pPr>
          </a:lstStyle>
          <a:p>
            <a:pPr lvl="0"/>
            <a:r>
              <a:rPr lang="en-US" noProof="0"/>
              <a:t>Robert Chen, CSO at Almi</a:t>
            </a:r>
          </a:p>
        </p:txBody>
      </p:sp>
      <p:pic>
        <p:nvPicPr>
          <p:cNvPr id="3" name="Image 2">
            <a:extLst>
              <a:ext uri="{FF2B5EF4-FFF2-40B4-BE49-F238E27FC236}">
                <a16:creationId xmlns:a16="http://schemas.microsoft.com/office/drawing/2014/main" id="{BF823A5C-D6C1-2016-C130-B13E3566D396}"/>
              </a:ext>
            </a:extLst>
          </p:cNvPr>
          <p:cNvPicPr>
            <a:picLocks noChangeAspect="1"/>
          </p:cNvPicPr>
          <p:nvPr userDrawn="1"/>
        </p:nvPicPr>
        <p:blipFill>
          <a:blip r:embed="rId4"/>
          <a:stretch>
            <a:fillRect/>
          </a:stretch>
        </p:blipFill>
        <p:spPr>
          <a:xfrm>
            <a:off x="10547876" y="1268413"/>
            <a:ext cx="469776" cy="718481"/>
          </a:xfrm>
          <a:prstGeom prst="rect">
            <a:avLst/>
          </a:prstGeom>
        </p:spPr>
      </p:pic>
      <p:pic>
        <p:nvPicPr>
          <p:cNvPr id="2" name="Image 1">
            <a:extLst>
              <a:ext uri="{FF2B5EF4-FFF2-40B4-BE49-F238E27FC236}">
                <a16:creationId xmlns:a16="http://schemas.microsoft.com/office/drawing/2014/main" id="{6748DD01-E5AE-FD78-0DA5-C9BB6672EC18}"/>
              </a:ext>
            </a:extLst>
          </p:cNvPr>
          <p:cNvPicPr>
            <a:picLocks noChangeAspect="1"/>
          </p:cNvPicPr>
          <p:nvPr userDrawn="1"/>
        </p:nvPicPr>
        <p:blipFill>
          <a:blip r:embed="rId5"/>
          <a:stretch>
            <a:fillRect/>
          </a:stretch>
        </p:blipFill>
        <p:spPr>
          <a:xfrm>
            <a:off x="1157412" y="5124888"/>
            <a:ext cx="599826" cy="469429"/>
          </a:xfrm>
          <a:prstGeom prst="rect">
            <a:avLst/>
          </a:prstGeom>
        </p:spPr>
      </p:pic>
    </p:spTree>
    <p:extLst>
      <p:ext uri="{BB962C8B-B14F-4D97-AF65-F5344CB8AC3E}">
        <p14:creationId xmlns:p14="http://schemas.microsoft.com/office/powerpoint/2010/main" val="23646610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037B84-D54F-7D94-6AE6-D8F7C865BD1E}"/>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Espace réservé du texte 19">
            <a:extLst>
              <a:ext uri="{FF2B5EF4-FFF2-40B4-BE49-F238E27FC236}">
                <a16:creationId xmlns:a16="http://schemas.microsoft.com/office/drawing/2014/main" id="{509B8AF7-7994-B856-2E46-496C62FBF804}"/>
              </a:ext>
            </a:extLst>
          </p:cNvPr>
          <p:cNvSpPr>
            <a:spLocks noGrp="1"/>
          </p:cNvSpPr>
          <p:nvPr>
            <p:ph type="body" sz="quarter" idx="11" hasCustomPrompt="1"/>
          </p:nvPr>
        </p:nvSpPr>
        <p:spPr>
          <a:xfrm>
            <a:off x="2208213" y="2044391"/>
            <a:ext cx="7774102" cy="2298761"/>
          </a:xfrm>
          <a:prstGeom prst="rect">
            <a:avLst/>
          </a:prstGeom>
        </p:spPr>
        <p:txBody>
          <a:bodyPr lIns="0" tIns="0" rIns="0" bIns="0"/>
          <a:lstStyle>
            <a:lvl1pPr marL="0" indent="0">
              <a:lnSpc>
                <a:spcPct val="100000"/>
              </a:lnSpc>
              <a:buNone/>
              <a:defRPr sz="4000" b="0" i="0">
                <a:latin typeface="Sentient" pitchFamily="2" charset="77"/>
              </a:defRPr>
            </a:lvl1pPr>
          </a:lstStyle>
          <a:p>
            <a:pPr lvl="0"/>
            <a:r>
              <a:rPr lang="en-US" noProof="0"/>
              <a:t>           to the 2024 CBTW Powerpoint template. A new way to unleash the potential of your ideas.</a:t>
            </a:r>
          </a:p>
        </p:txBody>
      </p:sp>
      <p:sp>
        <p:nvSpPr>
          <p:cNvPr id="7" name="Espace réservé du texte 19">
            <a:extLst>
              <a:ext uri="{FF2B5EF4-FFF2-40B4-BE49-F238E27FC236}">
                <a16:creationId xmlns:a16="http://schemas.microsoft.com/office/drawing/2014/main" id="{9E4050D5-7381-102E-BDCE-C788F7AC050D}"/>
              </a:ext>
            </a:extLst>
          </p:cNvPr>
          <p:cNvSpPr>
            <a:spLocks noGrp="1"/>
          </p:cNvSpPr>
          <p:nvPr>
            <p:ph type="body" sz="quarter" idx="10" hasCustomPrompt="1"/>
          </p:nvPr>
        </p:nvSpPr>
        <p:spPr>
          <a:xfrm>
            <a:off x="2208213" y="2268369"/>
            <a:ext cx="1291505" cy="245234"/>
          </a:xfrm>
          <a:prstGeom prst="rect">
            <a:avLst/>
          </a:prstGeom>
        </p:spPr>
        <p:txBody>
          <a:bodyPr lIns="0" tIns="0" rIns="0" bIns="0"/>
          <a:lstStyle>
            <a:lvl1pPr marL="0" indent="0">
              <a:buNone/>
              <a:defRPr sz="2000" b="1" i="0">
                <a:latin typeface="General Sans Semibold" pitchFamily="2" charset="77"/>
              </a:defRPr>
            </a:lvl1pPr>
          </a:lstStyle>
          <a:p>
            <a:pPr lvl="0"/>
            <a:r>
              <a:rPr lang="en-US" noProof="0"/>
              <a:t>Welcome</a:t>
            </a:r>
          </a:p>
        </p:txBody>
      </p:sp>
      <p:pic>
        <p:nvPicPr>
          <p:cNvPr id="3" name="Image 2">
            <a:extLst>
              <a:ext uri="{FF2B5EF4-FFF2-40B4-BE49-F238E27FC236}">
                <a16:creationId xmlns:a16="http://schemas.microsoft.com/office/drawing/2014/main" id="{AA74A942-C4AC-3E1A-D879-6ECCECDEA85B}"/>
              </a:ext>
            </a:extLst>
          </p:cNvPr>
          <p:cNvPicPr>
            <a:picLocks noChangeAspect="1"/>
          </p:cNvPicPr>
          <p:nvPr userDrawn="1"/>
        </p:nvPicPr>
        <p:blipFill>
          <a:blip r:embed="rId2"/>
          <a:stretch>
            <a:fillRect/>
          </a:stretch>
        </p:blipFill>
        <p:spPr>
          <a:xfrm>
            <a:off x="9983788" y="1343770"/>
            <a:ext cx="446457" cy="267874"/>
          </a:xfrm>
          <a:prstGeom prst="rect">
            <a:avLst/>
          </a:prstGeom>
        </p:spPr>
      </p:pic>
      <p:pic>
        <p:nvPicPr>
          <p:cNvPr id="4" name="Image 3">
            <a:extLst>
              <a:ext uri="{FF2B5EF4-FFF2-40B4-BE49-F238E27FC236}">
                <a16:creationId xmlns:a16="http://schemas.microsoft.com/office/drawing/2014/main" id="{D7619FA7-3BA1-403D-F0A4-EC06D0C191AC}"/>
              </a:ext>
            </a:extLst>
          </p:cNvPr>
          <p:cNvPicPr>
            <a:picLocks noChangeAspect="1"/>
          </p:cNvPicPr>
          <p:nvPr userDrawn="1"/>
        </p:nvPicPr>
        <p:blipFill>
          <a:blip r:embed="rId3"/>
          <a:stretch>
            <a:fillRect/>
          </a:stretch>
        </p:blipFill>
        <p:spPr>
          <a:xfrm>
            <a:off x="969563" y="4343152"/>
            <a:ext cx="470720" cy="719924"/>
          </a:xfrm>
          <a:prstGeom prst="rect">
            <a:avLst/>
          </a:prstGeom>
        </p:spPr>
      </p:pic>
    </p:spTree>
    <p:extLst>
      <p:ext uri="{BB962C8B-B14F-4D97-AF65-F5344CB8AC3E}">
        <p14:creationId xmlns:p14="http://schemas.microsoft.com/office/powerpoint/2010/main" val="318953725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9_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037B84-D54F-7D94-6AE6-D8F7C865BD1E}"/>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Espace réservé du texte 19">
            <a:extLst>
              <a:ext uri="{FF2B5EF4-FFF2-40B4-BE49-F238E27FC236}">
                <a16:creationId xmlns:a16="http://schemas.microsoft.com/office/drawing/2014/main" id="{509B8AF7-7994-B856-2E46-496C62FBF804}"/>
              </a:ext>
            </a:extLst>
          </p:cNvPr>
          <p:cNvSpPr>
            <a:spLocks noGrp="1"/>
          </p:cNvSpPr>
          <p:nvPr>
            <p:ph type="body" sz="quarter" idx="11" hasCustomPrompt="1"/>
          </p:nvPr>
        </p:nvSpPr>
        <p:spPr>
          <a:xfrm>
            <a:off x="2208213" y="2044391"/>
            <a:ext cx="7774102" cy="2298761"/>
          </a:xfrm>
          <a:prstGeom prst="rect">
            <a:avLst/>
          </a:prstGeom>
        </p:spPr>
        <p:txBody>
          <a:bodyPr lIns="0" tIns="0" rIns="0" bIns="0"/>
          <a:lstStyle>
            <a:lvl1pPr marL="0" indent="0">
              <a:lnSpc>
                <a:spcPct val="100000"/>
              </a:lnSpc>
              <a:buNone/>
              <a:defRPr sz="4000" b="0" i="0">
                <a:latin typeface="Sentient" pitchFamily="2" charset="77"/>
              </a:defRPr>
            </a:lvl1pPr>
          </a:lstStyle>
          <a:p>
            <a:pPr lvl="0"/>
            <a:r>
              <a:rPr lang="en-US" noProof="0"/>
              <a:t>           to the 2024 CBTW Powerpoint template. A new way to unleash the potential of your ideas.</a:t>
            </a:r>
          </a:p>
        </p:txBody>
      </p:sp>
      <p:sp>
        <p:nvSpPr>
          <p:cNvPr id="7" name="Espace réservé du texte 19">
            <a:extLst>
              <a:ext uri="{FF2B5EF4-FFF2-40B4-BE49-F238E27FC236}">
                <a16:creationId xmlns:a16="http://schemas.microsoft.com/office/drawing/2014/main" id="{9E4050D5-7381-102E-BDCE-C788F7AC050D}"/>
              </a:ext>
            </a:extLst>
          </p:cNvPr>
          <p:cNvSpPr>
            <a:spLocks noGrp="1"/>
          </p:cNvSpPr>
          <p:nvPr>
            <p:ph type="body" sz="quarter" idx="10" hasCustomPrompt="1"/>
          </p:nvPr>
        </p:nvSpPr>
        <p:spPr>
          <a:xfrm>
            <a:off x="2208213" y="2268369"/>
            <a:ext cx="1291505" cy="245234"/>
          </a:xfrm>
          <a:prstGeom prst="rect">
            <a:avLst/>
          </a:prstGeom>
        </p:spPr>
        <p:txBody>
          <a:bodyPr lIns="0" tIns="0" rIns="0" bIns="0"/>
          <a:lstStyle>
            <a:lvl1pPr marL="0" indent="0">
              <a:buNone/>
              <a:defRPr sz="2000" b="1" i="0">
                <a:latin typeface="General Sans Semibold" pitchFamily="2" charset="77"/>
              </a:defRPr>
            </a:lvl1pPr>
          </a:lstStyle>
          <a:p>
            <a:pPr lvl="0"/>
            <a:r>
              <a:rPr lang="en-US" noProof="0"/>
              <a:t>Welcome</a:t>
            </a:r>
          </a:p>
        </p:txBody>
      </p:sp>
      <p:pic>
        <p:nvPicPr>
          <p:cNvPr id="4" name="Image 3">
            <a:extLst>
              <a:ext uri="{FF2B5EF4-FFF2-40B4-BE49-F238E27FC236}">
                <a16:creationId xmlns:a16="http://schemas.microsoft.com/office/drawing/2014/main" id="{D7619FA7-3BA1-403D-F0A4-EC06D0C191AC}"/>
              </a:ext>
            </a:extLst>
          </p:cNvPr>
          <p:cNvPicPr>
            <a:picLocks noChangeAspect="1"/>
          </p:cNvPicPr>
          <p:nvPr userDrawn="1"/>
        </p:nvPicPr>
        <p:blipFill>
          <a:blip r:embed="rId2"/>
          <a:stretch>
            <a:fillRect/>
          </a:stretch>
        </p:blipFill>
        <p:spPr>
          <a:xfrm>
            <a:off x="969563" y="4343152"/>
            <a:ext cx="470720" cy="719924"/>
          </a:xfrm>
          <a:prstGeom prst="rect">
            <a:avLst/>
          </a:prstGeom>
        </p:spPr>
      </p:pic>
      <p:pic>
        <p:nvPicPr>
          <p:cNvPr id="5" name="Image 4">
            <a:extLst>
              <a:ext uri="{FF2B5EF4-FFF2-40B4-BE49-F238E27FC236}">
                <a16:creationId xmlns:a16="http://schemas.microsoft.com/office/drawing/2014/main" id="{8D46EA46-943B-F5B1-AA5C-B649FBAAFF63}"/>
              </a:ext>
            </a:extLst>
          </p:cNvPr>
          <p:cNvPicPr>
            <a:picLocks noChangeAspect="1"/>
          </p:cNvPicPr>
          <p:nvPr userDrawn="1"/>
        </p:nvPicPr>
        <p:blipFill>
          <a:blip r:embed="rId3"/>
          <a:stretch>
            <a:fillRect/>
          </a:stretch>
        </p:blipFill>
        <p:spPr>
          <a:xfrm>
            <a:off x="9983788" y="1343770"/>
            <a:ext cx="427246" cy="256348"/>
          </a:xfrm>
          <a:prstGeom prst="rect">
            <a:avLst/>
          </a:prstGeom>
        </p:spPr>
      </p:pic>
    </p:spTree>
    <p:extLst>
      <p:ext uri="{BB962C8B-B14F-4D97-AF65-F5344CB8AC3E}">
        <p14:creationId xmlns:p14="http://schemas.microsoft.com/office/powerpoint/2010/main" val="352607668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0_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037B84-D54F-7D94-6AE6-D8F7C865BD1E}"/>
              </a:ext>
            </a:extLst>
          </p:cNvPr>
          <p:cNvSpPr/>
          <p:nvPr userDrawn="1"/>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Espace réservé du texte 19">
            <a:extLst>
              <a:ext uri="{FF2B5EF4-FFF2-40B4-BE49-F238E27FC236}">
                <a16:creationId xmlns:a16="http://schemas.microsoft.com/office/drawing/2014/main" id="{509B8AF7-7994-B856-2E46-496C62FBF804}"/>
              </a:ext>
            </a:extLst>
          </p:cNvPr>
          <p:cNvSpPr>
            <a:spLocks noGrp="1"/>
          </p:cNvSpPr>
          <p:nvPr>
            <p:ph type="body" sz="quarter" idx="11" hasCustomPrompt="1"/>
          </p:nvPr>
        </p:nvSpPr>
        <p:spPr>
          <a:xfrm>
            <a:off x="2208213" y="2044391"/>
            <a:ext cx="7774102" cy="2298761"/>
          </a:xfrm>
          <a:prstGeom prst="rect">
            <a:avLst/>
          </a:prstGeom>
        </p:spPr>
        <p:txBody>
          <a:bodyPr lIns="0" tIns="0" rIns="0" bIns="0"/>
          <a:lstStyle>
            <a:lvl1pPr marL="0" indent="0">
              <a:lnSpc>
                <a:spcPct val="100000"/>
              </a:lnSpc>
              <a:buNone/>
              <a:defRPr sz="4000" b="0" i="0">
                <a:latin typeface="Sentient" pitchFamily="2" charset="77"/>
              </a:defRPr>
            </a:lvl1pPr>
          </a:lstStyle>
          <a:p>
            <a:pPr lvl="0"/>
            <a:r>
              <a:rPr lang="en-US" noProof="0"/>
              <a:t>           to the 2024 CBTW Powerpoint template. A new way to unleash the potential of your ideas.</a:t>
            </a:r>
          </a:p>
        </p:txBody>
      </p:sp>
      <p:sp>
        <p:nvSpPr>
          <p:cNvPr id="7" name="Espace réservé du texte 19">
            <a:extLst>
              <a:ext uri="{FF2B5EF4-FFF2-40B4-BE49-F238E27FC236}">
                <a16:creationId xmlns:a16="http://schemas.microsoft.com/office/drawing/2014/main" id="{9E4050D5-7381-102E-BDCE-C788F7AC050D}"/>
              </a:ext>
            </a:extLst>
          </p:cNvPr>
          <p:cNvSpPr>
            <a:spLocks noGrp="1"/>
          </p:cNvSpPr>
          <p:nvPr>
            <p:ph type="body" sz="quarter" idx="10" hasCustomPrompt="1"/>
          </p:nvPr>
        </p:nvSpPr>
        <p:spPr>
          <a:xfrm>
            <a:off x="2208213" y="2268369"/>
            <a:ext cx="1291505" cy="245234"/>
          </a:xfrm>
          <a:prstGeom prst="rect">
            <a:avLst/>
          </a:prstGeom>
        </p:spPr>
        <p:txBody>
          <a:bodyPr lIns="0" tIns="0" rIns="0" bIns="0"/>
          <a:lstStyle>
            <a:lvl1pPr marL="0" indent="0">
              <a:buNone/>
              <a:defRPr sz="2000" b="1" i="0">
                <a:latin typeface="General Sans Semibold" pitchFamily="2" charset="77"/>
              </a:defRPr>
            </a:lvl1pPr>
          </a:lstStyle>
          <a:p>
            <a:pPr lvl="0"/>
            <a:r>
              <a:rPr lang="en-US" noProof="0"/>
              <a:t>Welcome</a:t>
            </a:r>
          </a:p>
        </p:txBody>
      </p:sp>
      <p:pic>
        <p:nvPicPr>
          <p:cNvPr id="5" name="Image 4">
            <a:extLst>
              <a:ext uri="{FF2B5EF4-FFF2-40B4-BE49-F238E27FC236}">
                <a16:creationId xmlns:a16="http://schemas.microsoft.com/office/drawing/2014/main" id="{8D46EA46-943B-F5B1-AA5C-B649FBAAFF63}"/>
              </a:ext>
            </a:extLst>
          </p:cNvPr>
          <p:cNvPicPr>
            <a:picLocks noChangeAspect="1"/>
          </p:cNvPicPr>
          <p:nvPr userDrawn="1"/>
        </p:nvPicPr>
        <p:blipFill>
          <a:blip r:embed="rId2"/>
          <a:stretch>
            <a:fillRect/>
          </a:stretch>
        </p:blipFill>
        <p:spPr>
          <a:xfrm>
            <a:off x="9983788" y="1343770"/>
            <a:ext cx="427246" cy="256348"/>
          </a:xfrm>
          <a:prstGeom prst="rect">
            <a:avLst/>
          </a:prstGeom>
        </p:spPr>
      </p:pic>
      <p:pic>
        <p:nvPicPr>
          <p:cNvPr id="3" name="Image 2">
            <a:extLst>
              <a:ext uri="{FF2B5EF4-FFF2-40B4-BE49-F238E27FC236}">
                <a16:creationId xmlns:a16="http://schemas.microsoft.com/office/drawing/2014/main" id="{99431351-BE54-D47F-1A5C-1D295D8498DD}"/>
              </a:ext>
            </a:extLst>
          </p:cNvPr>
          <p:cNvPicPr>
            <a:picLocks noChangeAspect="1"/>
          </p:cNvPicPr>
          <p:nvPr userDrawn="1"/>
        </p:nvPicPr>
        <p:blipFill>
          <a:blip r:embed="rId3"/>
          <a:stretch>
            <a:fillRect/>
          </a:stretch>
        </p:blipFill>
        <p:spPr>
          <a:xfrm>
            <a:off x="969563" y="4343152"/>
            <a:ext cx="470720" cy="719924"/>
          </a:xfrm>
          <a:prstGeom prst="rect">
            <a:avLst/>
          </a:prstGeom>
        </p:spPr>
      </p:pic>
    </p:spTree>
    <p:extLst>
      <p:ext uri="{BB962C8B-B14F-4D97-AF65-F5344CB8AC3E}">
        <p14:creationId xmlns:p14="http://schemas.microsoft.com/office/powerpoint/2010/main" val="1236289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1_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037B84-D54F-7D94-6AE6-D8F7C865BD1E}"/>
              </a:ext>
            </a:extLst>
          </p:cNvPr>
          <p:cNvSpPr/>
          <p:nvPr userDrawn="1"/>
        </p:nvSpPr>
        <p:spPr>
          <a:xfrm>
            <a:off x="0" y="0"/>
            <a:ext cx="12192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Espace réservé du texte 19">
            <a:extLst>
              <a:ext uri="{FF2B5EF4-FFF2-40B4-BE49-F238E27FC236}">
                <a16:creationId xmlns:a16="http://schemas.microsoft.com/office/drawing/2014/main" id="{509B8AF7-7994-B856-2E46-496C62FBF804}"/>
              </a:ext>
            </a:extLst>
          </p:cNvPr>
          <p:cNvSpPr>
            <a:spLocks noGrp="1"/>
          </p:cNvSpPr>
          <p:nvPr>
            <p:ph type="body" sz="quarter" idx="11" hasCustomPrompt="1"/>
          </p:nvPr>
        </p:nvSpPr>
        <p:spPr>
          <a:xfrm>
            <a:off x="2208213" y="2044391"/>
            <a:ext cx="7774102" cy="2298761"/>
          </a:xfrm>
          <a:prstGeom prst="rect">
            <a:avLst/>
          </a:prstGeom>
        </p:spPr>
        <p:txBody>
          <a:bodyPr lIns="0" tIns="0" rIns="0" bIns="0"/>
          <a:lstStyle>
            <a:lvl1pPr marL="0" indent="0">
              <a:lnSpc>
                <a:spcPct val="100000"/>
              </a:lnSpc>
              <a:buNone/>
              <a:defRPr sz="4000" b="0" i="0">
                <a:latin typeface="Sentient" pitchFamily="2" charset="77"/>
              </a:defRPr>
            </a:lvl1pPr>
          </a:lstStyle>
          <a:p>
            <a:pPr lvl="0"/>
            <a:r>
              <a:rPr lang="en-US" noProof="0"/>
              <a:t>           to the 2024 CBTW Powerpoint template. A new way to unleash the potential of your ideas.</a:t>
            </a:r>
          </a:p>
        </p:txBody>
      </p:sp>
      <p:sp>
        <p:nvSpPr>
          <p:cNvPr id="7" name="Espace réservé du texte 19">
            <a:extLst>
              <a:ext uri="{FF2B5EF4-FFF2-40B4-BE49-F238E27FC236}">
                <a16:creationId xmlns:a16="http://schemas.microsoft.com/office/drawing/2014/main" id="{9E4050D5-7381-102E-BDCE-C788F7AC050D}"/>
              </a:ext>
            </a:extLst>
          </p:cNvPr>
          <p:cNvSpPr>
            <a:spLocks noGrp="1"/>
          </p:cNvSpPr>
          <p:nvPr>
            <p:ph type="body" sz="quarter" idx="10" hasCustomPrompt="1"/>
          </p:nvPr>
        </p:nvSpPr>
        <p:spPr>
          <a:xfrm>
            <a:off x="2208213" y="2268369"/>
            <a:ext cx="1291505" cy="245234"/>
          </a:xfrm>
          <a:prstGeom prst="rect">
            <a:avLst/>
          </a:prstGeom>
        </p:spPr>
        <p:txBody>
          <a:bodyPr lIns="0" tIns="0" rIns="0" bIns="0"/>
          <a:lstStyle>
            <a:lvl1pPr marL="0" indent="0">
              <a:buNone/>
              <a:defRPr sz="2000" b="1" i="0">
                <a:latin typeface="General Sans Semibold" pitchFamily="2" charset="77"/>
              </a:defRPr>
            </a:lvl1pPr>
          </a:lstStyle>
          <a:p>
            <a:pPr lvl="0"/>
            <a:r>
              <a:rPr lang="en-US" noProof="0"/>
              <a:t>Welcome</a:t>
            </a:r>
          </a:p>
        </p:txBody>
      </p:sp>
      <p:pic>
        <p:nvPicPr>
          <p:cNvPr id="3" name="Image 2">
            <a:extLst>
              <a:ext uri="{FF2B5EF4-FFF2-40B4-BE49-F238E27FC236}">
                <a16:creationId xmlns:a16="http://schemas.microsoft.com/office/drawing/2014/main" id="{AA74A942-C4AC-3E1A-D879-6ECCECDEA85B}"/>
              </a:ext>
            </a:extLst>
          </p:cNvPr>
          <p:cNvPicPr>
            <a:picLocks noChangeAspect="1"/>
          </p:cNvPicPr>
          <p:nvPr userDrawn="1"/>
        </p:nvPicPr>
        <p:blipFill>
          <a:blip r:embed="rId2"/>
          <a:stretch>
            <a:fillRect/>
          </a:stretch>
        </p:blipFill>
        <p:spPr>
          <a:xfrm>
            <a:off x="9983788" y="1343770"/>
            <a:ext cx="446457" cy="267874"/>
          </a:xfrm>
          <a:prstGeom prst="rect">
            <a:avLst/>
          </a:prstGeom>
        </p:spPr>
      </p:pic>
      <p:pic>
        <p:nvPicPr>
          <p:cNvPr id="4" name="Image 3">
            <a:extLst>
              <a:ext uri="{FF2B5EF4-FFF2-40B4-BE49-F238E27FC236}">
                <a16:creationId xmlns:a16="http://schemas.microsoft.com/office/drawing/2014/main" id="{D7619FA7-3BA1-403D-F0A4-EC06D0C191AC}"/>
              </a:ext>
            </a:extLst>
          </p:cNvPr>
          <p:cNvPicPr>
            <a:picLocks noChangeAspect="1"/>
          </p:cNvPicPr>
          <p:nvPr userDrawn="1"/>
        </p:nvPicPr>
        <p:blipFill>
          <a:blip r:embed="rId3"/>
          <a:stretch>
            <a:fillRect/>
          </a:stretch>
        </p:blipFill>
        <p:spPr>
          <a:xfrm>
            <a:off x="969563" y="4343152"/>
            <a:ext cx="470720" cy="719924"/>
          </a:xfrm>
          <a:prstGeom prst="rect">
            <a:avLst/>
          </a:prstGeom>
        </p:spPr>
      </p:pic>
    </p:spTree>
    <p:extLst>
      <p:ext uri="{BB962C8B-B14F-4D97-AF65-F5344CB8AC3E}">
        <p14:creationId xmlns:p14="http://schemas.microsoft.com/office/powerpoint/2010/main" val="203511763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apositive de titre">
    <p:spTree>
      <p:nvGrpSpPr>
        <p:cNvPr id="1" name=""/>
        <p:cNvGrpSpPr/>
        <p:nvPr/>
      </p:nvGrpSpPr>
      <p:grpSpPr>
        <a:xfrm>
          <a:off x="0" y="0"/>
          <a:ext cx="0" cy="0"/>
          <a:chOff x="0" y="0"/>
          <a:chExt cx="0" cy="0"/>
        </a:xfrm>
      </p:grpSpPr>
      <p:pic>
        <p:nvPicPr>
          <p:cNvPr id="10" name="Graphique 9">
            <a:extLst>
              <a:ext uri="{FF2B5EF4-FFF2-40B4-BE49-F238E27FC236}">
                <a16:creationId xmlns:a16="http://schemas.microsoft.com/office/drawing/2014/main" id="{F397F0BD-97E9-E81D-55A3-D3B7EF03EC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13" name="ZoneTexte 12">
            <a:extLst>
              <a:ext uri="{FF2B5EF4-FFF2-40B4-BE49-F238E27FC236}">
                <a16:creationId xmlns:a16="http://schemas.microsoft.com/office/drawing/2014/main" id="{D59FA619-09CE-24C8-73B6-7530175117B8}"/>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15" name="Espace réservé du texte 19">
            <a:extLst>
              <a:ext uri="{FF2B5EF4-FFF2-40B4-BE49-F238E27FC236}">
                <a16:creationId xmlns:a16="http://schemas.microsoft.com/office/drawing/2014/main" id="{264A2772-59B6-DF23-244B-EC7DE6ED0598}"/>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Tree>
    <p:extLst>
      <p:ext uri="{BB962C8B-B14F-4D97-AF65-F5344CB8AC3E}">
        <p14:creationId xmlns:p14="http://schemas.microsoft.com/office/powerpoint/2010/main" val="347597834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5_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037B84-D54F-7D94-6AE6-D8F7C865BD1E}"/>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3" name="Graphique 2">
            <a:extLst>
              <a:ext uri="{FF2B5EF4-FFF2-40B4-BE49-F238E27FC236}">
                <a16:creationId xmlns:a16="http://schemas.microsoft.com/office/drawing/2014/main" id="{5C0B94E9-80D1-D891-8277-744F7BD4E6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5" name="ZoneTexte 4">
            <a:extLst>
              <a:ext uri="{FF2B5EF4-FFF2-40B4-BE49-F238E27FC236}">
                <a16:creationId xmlns:a16="http://schemas.microsoft.com/office/drawing/2014/main" id="{9B31BAEF-1D7A-6306-D94D-1C60759F6C92}"/>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6" name="Espace réservé du texte 19">
            <a:extLst>
              <a:ext uri="{FF2B5EF4-FFF2-40B4-BE49-F238E27FC236}">
                <a16:creationId xmlns:a16="http://schemas.microsoft.com/office/drawing/2014/main" id="{B0A81A3A-B8C8-1741-1171-41938F4A3FD2}"/>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
        <p:nvSpPr>
          <p:cNvPr id="4" name="Espace réservé du texte 19">
            <a:extLst>
              <a:ext uri="{FF2B5EF4-FFF2-40B4-BE49-F238E27FC236}">
                <a16:creationId xmlns:a16="http://schemas.microsoft.com/office/drawing/2014/main" id="{4D1C2180-EA4A-98E0-68D8-1AA67CFAD274}"/>
              </a:ext>
            </a:extLst>
          </p:cNvPr>
          <p:cNvSpPr>
            <a:spLocks noGrp="1"/>
          </p:cNvSpPr>
          <p:nvPr>
            <p:ph type="body" sz="quarter" idx="12" hasCustomPrompt="1"/>
          </p:nvPr>
        </p:nvSpPr>
        <p:spPr>
          <a:xfrm>
            <a:off x="334962" y="1268413"/>
            <a:ext cx="5581650" cy="544026"/>
          </a:xfrm>
          <a:prstGeom prst="rect">
            <a:avLst/>
          </a:prstGeom>
        </p:spPr>
        <p:txBody>
          <a:bodyPr lIns="0" tIns="0" rIns="0" bIns="0"/>
          <a:lstStyle>
            <a:lvl1pPr marL="0" indent="0">
              <a:buNone/>
              <a:defRPr sz="4800" b="0" i="0">
                <a:latin typeface="General Sans Medium" pitchFamily="2" charset="77"/>
              </a:defRPr>
            </a:lvl1pPr>
          </a:lstStyle>
          <a:p>
            <a:pPr lvl="0"/>
            <a:r>
              <a:rPr lang="en-US" noProof="0"/>
              <a:t>Careers</a:t>
            </a:r>
          </a:p>
        </p:txBody>
      </p:sp>
      <p:sp>
        <p:nvSpPr>
          <p:cNvPr id="7" name="Espace réservé du texte 19">
            <a:extLst>
              <a:ext uri="{FF2B5EF4-FFF2-40B4-BE49-F238E27FC236}">
                <a16:creationId xmlns:a16="http://schemas.microsoft.com/office/drawing/2014/main" id="{C2B5F771-D539-3CCF-5291-F72C9EF40722}"/>
              </a:ext>
            </a:extLst>
          </p:cNvPr>
          <p:cNvSpPr>
            <a:spLocks noGrp="1"/>
          </p:cNvSpPr>
          <p:nvPr>
            <p:ph type="body" sz="quarter" idx="13" hasCustomPrompt="1"/>
          </p:nvPr>
        </p:nvSpPr>
        <p:spPr>
          <a:xfrm>
            <a:off x="6275388" y="1806661"/>
            <a:ext cx="5581650" cy="927627"/>
          </a:xfrm>
          <a:prstGeom prst="rect">
            <a:avLst/>
          </a:prstGeom>
        </p:spPr>
        <p:txBody>
          <a:bodyPr lIns="0" tIns="0" rIns="0" bIns="0"/>
          <a:lstStyle>
            <a:lvl1pPr marL="0" indent="0">
              <a:lnSpc>
                <a:spcPct val="100000"/>
              </a:lnSpc>
              <a:buNone/>
              <a:defRPr sz="1600" b="0" i="0">
                <a:solidFill>
                  <a:schemeClr val="tx2"/>
                </a:solidFill>
                <a:latin typeface="General Sans Medium" pitchFamily="2" charset="77"/>
              </a:defRPr>
            </a:lvl1pPr>
          </a:lstStyle>
          <a:p>
            <a:pPr lvl="0"/>
            <a:r>
              <a:rPr lang="en-US" noProof="0"/>
              <a:t>We empower businesses with top-tier strategy, design, engineering, and data insights. No matter the industry, we're here to drive change and boost performance.</a:t>
            </a:r>
          </a:p>
        </p:txBody>
      </p:sp>
      <p:sp>
        <p:nvSpPr>
          <p:cNvPr id="8" name="Espace réservé du texte 19">
            <a:extLst>
              <a:ext uri="{FF2B5EF4-FFF2-40B4-BE49-F238E27FC236}">
                <a16:creationId xmlns:a16="http://schemas.microsoft.com/office/drawing/2014/main" id="{3814364C-D18C-40FA-2738-DA99D2E5B490}"/>
              </a:ext>
            </a:extLst>
          </p:cNvPr>
          <p:cNvSpPr>
            <a:spLocks noGrp="1"/>
          </p:cNvSpPr>
          <p:nvPr>
            <p:ph type="body" sz="quarter" idx="14" hasCustomPrompt="1"/>
          </p:nvPr>
        </p:nvSpPr>
        <p:spPr>
          <a:xfrm>
            <a:off x="6275388" y="1262635"/>
            <a:ext cx="5581650" cy="544026"/>
          </a:xfrm>
          <a:prstGeom prst="rect">
            <a:avLst/>
          </a:prstGeom>
        </p:spPr>
        <p:txBody>
          <a:bodyPr lIns="0" tIns="0" rIns="0" bIns="0"/>
          <a:lstStyle>
            <a:lvl1pPr marL="0" indent="0">
              <a:lnSpc>
                <a:spcPct val="100000"/>
              </a:lnSpc>
              <a:buNone/>
              <a:defRPr sz="2400" b="0" i="0">
                <a:solidFill>
                  <a:schemeClr val="tx1"/>
                </a:solidFill>
                <a:latin typeface="General Sans Medium" pitchFamily="2" charset="77"/>
              </a:defRPr>
            </a:lvl1pPr>
          </a:lstStyle>
          <a:p>
            <a:pPr lvl="0"/>
            <a:r>
              <a:rPr lang="en-US" noProof="0"/>
              <a:t>Grow with us.</a:t>
            </a:r>
          </a:p>
        </p:txBody>
      </p:sp>
      <p:sp>
        <p:nvSpPr>
          <p:cNvPr id="9" name="Espace réservé du texte 19">
            <a:extLst>
              <a:ext uri="{FF2B5EF4-FFF2-40B4-BE49-F238E27FC236}">
                <a16:creationId xmlns:a16="http://schemas.microsoft.com/office/drawing/2014/main" id="{A1AB3734-D78A-DEA4-9D9A-8B777E92FF8C}"/>
              </a:ext>
            </a:extLst>
          </p:cNvPr>
          <p:cNvSpPr>
            <a:spLocks noGrp="1"/>
          </p:cNvSpPr>
          <p:nvPr>
            <p:ph type="body" sz="quarter" idx="28" hasCustomPrompt="1"/>
          </p:nvPr>
        </p:nvSpPr>
        <p:spPr>
          <a:xfrm>
            <a:off x="6275388" y="2755188"/>
            <a:ext cx="1729711"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effectLst/>
              </a:rPr>
              <a:t>Explore Job Opportunities</a:t>
            </a:r>
            <a:endParaRPr lang="en-US" noProof="0"/>
          </a:p>
        </p:txBody>
      </p:sp>
    </p:spTree>
    <p:extLst>
      <p:ext uri="{BB962C8B-B14F-4D97-AF65-F5344CB8AC3E}">
        <p14:creationId xmlns:p14="http://schemas.microsoft.com/office/powerpoint/2010/main" val="90641532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5_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037B84-D54F-7D94-6AE6-D8F7C865BD1E}"/>
              </a:ext>
            </a:extLst>
          </p:cNvPr>
          <p:cNvSpPr/>
          <p:nvPr userDrawn="1"/>
        </p:nvSpPr>
        <p:spPr>
          <a:xfrm>
            <a:off x="0" y="0"/>
            <a:ext cx="12192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3" name="Graphique 2">
            <a:extLst>
              <a:ext uri="{FF2B5EF4-FFF2-40B4-BE49-F238E27FC236}">
                <a16:creationId xmlns:a16="http://schemas.microsoft.com/office/drawing/2014/main" id="{5C0B94E9-80D1-D891-8277-744F7BD4E6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5" name="ZoneTexte 4">
            <a:extLst>
              <a:ext uri="{FF2B5EF4-FFF2-40B4-BE49-F238E27FC236}">
                <a16:creationId xmlns:a16="http://schemas.microsoft.com/office/drawing/2014/main" id="{9B31BAEF-1D7A-6306-D94D-1C60759F6C92}"/>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6" name="Espace réservé du texte 19">
            <a:extLst>
              <a:ext uri="{FF2B5EF4-FFF2-40B4-BE49-F238E27FC236}">
                <a16:creationId xmlns:a16="http://schemas.microsoft.com/office/drawing/2014/main" id="{B0A81A3A-B8C8-1741-1171-41938F4A3FD2}"/>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
        <p:nvSpPr>
          <p:cNvPr id="4" name="Espace réservé du texte 19">
            <a:extLst>
              <a:ext uri="{FF2B5EF4-FFF2-40B4-BE49-F238E27FC236}">
                <a16:creationId xmlns:a16="http://schemas.microsoft.com/office/drawing/2014/main" id="{4D1C2180-EA4A-98E0-68D8-1AA67CFAD274}"/>
              </a:ext>
            </a:extLst>
          </p:cNvPr>
          <p:cNvSpPr>
            <a:spLocks noGrp="1"/>
          </p:cNvSpPr>
          <p:nvPr>
            <p:ph type="body" sz="quarter" idx="12" hasCustomPrompt="1"/>
          </p:nvPr>
        </p:nvSpPr>
        <p:spPr>
          <a:xfrm>
            <a:off x="334962" y="1268413"/>
            <a:ext cx="5581650" cy="544026"/>
          </a:xfrm>
          <a:prstGeom prst="rect">
            <a:avLst/>
          </a:prstGeom>
        </p:spPr>
        <p:txBody>
          <a:bodyPr lIns="0" tIns="0" rIns="0" bIns="0"/>
          <a:lstStyle>
            <a:lvl1pPr marL="0" indent="0">
              <a:buNone/>
              <a:defRPr sz="4800" b="0" i="0">
                <a:latin typeface="General Sans Medium" pitchFamily="2" charset="77"/>
              </a:defRPr>
            </a:lvl1pPr>
          </a:lstStyle>
          <a:p>
            <a:pPr lvl="0"/>
            <a:r>
              <a:rPr lang="en-US" noProof="0"/>
              <a:t>Careers</a:t>
            </a:r>
          </a:p>
        </p:txBody>
      </p:sp>
      <p:sp>
        <p:nvSpPr>
          <p:cNvPr id="7" name="Espace réservé du texte 19">
            <a:extLst>
              <a:ext uri="{FF2B5EF4-FFF2-40B4-BE49-F238E27FC236}">
                <a16:creationId xmlns:a16="http://schemas.microsoft.com/office/drawing/2014/main" id="{C2B5F771-D539-3CCF-5291-F72C9EF40722}"/>
              </a:ext>
            </a:extLst>
          </p:cNvPr>
          <p:cNvSpPr>
            <a:spLocks noGrp="1"/>
          </p:cNvSpPr>
          <p:nvPr>
            <p:ph type="body" sz="quarter" idx="13" hasCustomPrompt="1"/>
          </p:nvPr>
        </p:nvSpPr>
        <p:spPr>
          <a:xfrm>
            <a:off x="6275388" y="1806661"/>
            <a:ext cx="5581650" cy="927627"/>
          </a:xfrm>
          <a:prstGeom prst="rect">
            <a:avLst/>
          </a:prstGeom>
        </p:spPr>
        <p:txBody>
          <a:bodyPr lIns="0" tIns="0" rIns="0" bIns="0"/>
          <a:lstStyle>
            <a:lvl1pPr marL="0" indent="0">
              <a:lnSpc>
                <a:spcPct val="100000"/>
              </a:lnSpc>
              <a:buNone/>
              <a:defRPr sz="1600" b="0" i="0">
                <a:solidFill>
                  <a:schemeClr val="tx2"/>
                </a:solidFill>
                <a:latin typeface="General Sans Medium" pitchFamily="2" charset="77"/>
              </a:defRPr>
            </a:lvl1pPr>
          </a:lstStyle>
          <a:p>
            <a:pPr lvl="0"/>
            <a:r>
              <a:rPr lang="en-US" noProof="0"/>
              <a:t>We empower businesses with top-tier strategy, design, engineering, and data insights. No matter the industry, we're here to drive change and boost performance.</a:t>
            </a:r>
          </a:p>
        </p:txBody>
      </p:sp>
      <p:sp>
        <p:nvSpPr>
          <p:cNvPr id="8" name="Espace réservé du texte 19">
            <a:extLst>
              <a:ext uri="{FF2B5EF4-FFF2-40B4-BE49-F238E27FC236}">
                <a16:creationId xmlns:a16="http://schemas.microsoft.com/office/drawing/2014/main" id="{3814364C-D18C-40FA-2738-DA99D2E5B490}"/>
              </a:ext>
            </a:extLst>
          </p:cNvPr>
          <p:cNvSpPr>
            <a:spLocks noGrp="1"/>
          </p:cNvSpPr>
          <p:nvPr>
            <p:ph type="body" sz="quarter" idx="14" hasCustomPrompt="1"/>
          </p:nvPr>
        </p:nvSpPr>
        <p:spPr>
          <a:xfrm>
            <a:off x="6275388" y="1262635"/>
            <a:ext cx="5581650" cy="544026"/>
          </a:xfrm>
          <a:prstGeom prst="rect">
            <a:avLst/>
          </a:prstGeom>
        </p:spPr>
        <p:txBody>
          <a:bodyPr lIns="0" tIns="0" rIns="0" bIns="0"/>
          <a:lstStyle>
            <a:lvl1pPr marL="0" indent="0">
              <a:lnSpc>
                <a:spcPct val="100000"/>
              </a:lnSpc>
              <a:buNone/>
              <a:defRPr sz="2400" b="0" i="0">
                <a:solidFill>
                  <a:schemeClr val="tx1"/>
                </a:solidFill>
                <a:latin typeface="General Sans Medium" pitchFamily="2" charset="77"/>
              </a:defRPr>
            </a:lvl1pPr>
          </a:lstStyle>
          <a:p>
            <a:pPr lvl="0"/>
            <a:r>
              <a:rPr lang="en-US" noProof="0"/>
              <a:t>Grow with us.</a:t>
            </a:r>
          </a:p>
        </p:txBody>
      </p:sp>
      <p:sp>
        <p:nvSpPr>
          <p:cNvPr id="9" name="Espace réservé du texte 19">
            <a:extLst>
              <a:ext uri="{FF2B5EF4-FFF2-40B4-BE49-F238E27FC236}">
                <a16:creationId xmlns:a16="http://schemas.microsoft.com/office/drawing/2014/main" id="{A1AB3734-D78A-DEA4-9D9A-8B777E92FF8C}"/>
              </a:ext>
            </a:extLst>
          </p:cNvPr>
          <p:cNvSpPr>
            <a:spLocks noGrp="1"/>
          </p:cNvSpPr>
          <p:nvPr>
            <p:ph type="body" sz="quarter" idx="28" hasCustomPrompt="1"/>
          </p:nvPr>
        </p:nvSpPr>
        <p:spPr>
          <a:xfrm>
            <a:off x="6275388" y="2755188"/>
            <a:ext cx="1729711"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effectLst/>
              </a:rPr>
              <a:t>Explore Job Opportunities</a:t>
            </a:r>
            <a:endParaRPr lang="en-US" noProof="0"/>
          </a:p>
        </p:txBody>
      </p:sp>
    </p:spTree>
    <p:extLst>
      <p:ext uri="{BB962C8B-B14F-4D97-AF65-F5344CB8AC3E}">
        <p14:creationId xmlns:p14="http://schemas.microsoft.com/office/powerpoint/2010/main" val="26137800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6_Diapositive de titre">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037B84-D54F-7D94-6AE6-D8F7C865BD1E}"/>
              </a:ext>
            </a:extLst>
          </p:cNvPr>
          <p:cNvSpPr/>
          <p:nvPr userDrawn="1"/>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3" name="Graphique 2">
            <a:extLst>
              <a:ext uri="{FF2B5EF4-FFF2-40B4-BE49-F238E27FC236}">
                <a16:creationId xmlns:a16="http://schemas.microsoft.com/office/drawing/2014/main" id="{5C0B94E9-80D1-D891-8277-744F7BD4E6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5" name="ZoneTexte 4">
            <a:extLst>
              <a:ext uri="{FF2B5EF4-FFF2-40B4-BE49-F238E27FC236}">
                <a16:creationId xmlns:a16="http://schemas.microsoft.com/office/drawing/2014/main" id="{9B31BAEF-1D7A-6306-D94D-1C60759F6C92}"/>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6" name="Espace réservé du texte 19">
            <a:extLst>
              <a:ext uri="{FF2B5EF4-FFF2-40B4-BE49-F238E27FC236}">
                <a16:creationId xmlns:a16="http://schemas.microsoft.com/office/drawing/2014/main" id="{B0A81A3A-B8C8-1741-1171-41938F4A3FD2}"/>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
        <p:nvSpPr>
          <p:cNvPr id="4" name="Espace réservé du texte 19">
            <a:extLst>
              <a:ext uri="{FF2B5EF4-FFF2-40B4-BE49-F238E27FC236}">
                <a16:creationId xmlns:a16="http://schemas.microsoft.com/office/drawing/2014/main" id="{4D1C2180-EA4A-98E0-68D8-1AA67CFAD274}"/>
              </a:ext>
            </a:extLst>
          </p:cNvPr>
          <p:cNvSpPr>
            <a:spLocks noGrp="1"/>
          </p:cNvSpPr>
          <p:nvPr>
            <p:ph type="body" sz="quarter" idx="12" hasCustomPrompt="1"/>
          </p:nvPr>
        </p:nvSpPr>
        <p:spPr>
          <a:xfrm>
            <a:off x="334962" y="1268413"/>
            <a:ext cx="5581650" cy="544026"/>
          </a:xfrm>
          <a:prstGeom prst="rect">
            <a:avLst/>
          </a:prstGeom>
        </p:spPr>
        <p:txBody>
          <a:bodyPr lIns="0" tIns="0" rIns="0" bIns="0"/>
          <a:lstStyle>
            <a:lvl1pPr marL="0" indent="0">
              <a:buNone/>
              <a:defRPr sz="4800" b="0" i="0">
                <a:latin typeface="General Sans Medium" pitchFamily="2" charset="77"/>
              </a:defRPr>
            </a:lvl1pPr>
          </a:lstStyle>
          <a:p>
            <a:pPr lvl="0"/>
            <a:r>
              <a:rPr lang="en-US" noProof="0"/>
              <a:t>Careers</a:t>
            </a:r>
          </a:p>
        </p:txBody>
      </p:sp>
      <p:sp>
        <p:nvSpPr>
          <p:cNvPr id="7" name="Espace réservé du texte 19">
            <a:extLst>
              <a:ext uri="{FF2B5EF4-FFF2-40B4-BE49-F238E27FC236}">
                <a16:creationId xmlns:a16="http://schemas.microsoft.com/office/drawing/2014/main" id="{C2B5F771-D539-3CCF-5291-F72C9EF40722}"/>
              </a:ext>
            </a:extLst>
          </p:cNvPr>
          <p:cNvSpPr>
            <a:spLocks noGrp="1"/>
          </p:cNvSpPr>
          <p:nvPr>
            <p:ph type="body" sz="quarter" idx="13" hasCustomPrompt="1"/>
          </p:nvPr>
        </p:nvSpPr>
        <p:spPr>
          <a:xfrm>
            <a:off x="6275388" y="1806661"/>
            <a:ext cx="5581650" cy="927627"/>
          </a:xfrm>
          <a:prstGeom prst="rect">
            <a:avLst/>
          </a:prstGeom>
        </p:spPr>
        <p:txBody>
          <a:bodyPr lIns="0" tIns="0" rIns="0" bIns="0"/>
          <a:lstStyle>
            <a:lvl1pPr marL="0" indent="0">
              <a:lnSpc>
                <a:spcPct val="100000"/>
              </a:lnSpc>
              <a:buNone/>
              <a:defRPr sz="1600" b="0" i="0">
                <a:solidFill>
                  <a:schemeClr val="tx1"/>
                </a:solidFill>
                <a:latin typeface="General Sans Medium" pitchFamily="2" charset="77"/>
              </a:defRPr>
            </a:lvl1pPr>
          </a:lstStyle>
          <a:p>
            <a:pPr lvl="0"/>
            <a:r>
              <a:rPr lang="en-US" noProof="0"/>
              <a:t>We empower businesses with top-tier strategy, design, engineering, and data insights. No matter the industry, we're here to drive change and boost performance.</a:t>
            </a:r>
          </a:p>
        </p:txBody>
      </p:sp>
      <p:sp>
        <p:nvSpPr>
          <p:cNvPr id="8" name="Espace réservé du texte 19">
            <a:extLst>
              <a:ext uri="{FF2B5EF4-FFF2-40B4-BE49-F238E27FC236}">
                <a16:creationId xmlns:a16="http://schemas.microsoft.com/office/drawing/2014/main" id="{3814364C-D18C-40FA-2738-DA99D2E5B490}"/>
              </a:ext>
            </a:extLst>
          </p:cNvPr>
          <p:cNvSpPr>
            <a:spLocks noGrp="1"/>
          </p:cNvSpPr>
          <p:nvPr>
            <p:ph type="body" sz="quarter" idx="14" hasCustomPrompt="1"/>
          </p:nvPr>
        </p:nvSpPr>
        <p:spPr>
          <a:xfrm>
            <a:off x="6275388" y="1262635"/>
            <a:ext cx="5581650" cy="544026"/>
          </a:xfrm>
          <a:prstGeom prst="rect">
            <a:avLst/>
          </a:prstGeom>
        </p:spPr>
        <p:txBody>
          <a:bodyPr lIns="0" tIns="0" rIns="0" bIns="0"/>
          <a:lstStyle>
            <a:lvl1pPr marL="0" indent="0">
              <a:lnSpc>
                <a:spcPct val="100000"/>
              </a:lnSpc>
              <a:buNone/>
              <a:defRPr sz="2400" b="0" i="0">
                <a:solidFill>
                  <a:schemeClr val="tx1"/>
                </a:solidFill>
                <a:latin typeface="General Sans Medium" pitchFamily="2" charset="77"/>
              </a:defRPr>
            </a:lvl1pPr>
          </a:lstStyle>
          <a:p>
            <a:pPr lvl="0"/>
            <a:r>
              <a:rPr lang="en-US" noProof="0"/>
              <a:t>Grow with us.</a:t>
            </a:r>
          </a:p>
        </p:txBody>
      </p:sp>
      <p:sp>
        <p:nvSpPr>
          <p:cNvPr id="9" name="Espace réservé du texte 19">
            <a:extLst>
              <a:ext uri="{FF2B5EF4-FFF2-40B4-BE49-F238E27FC236}">
                <a16:creationId xmlns:a16="http://schemas.microsoft.com/office/drawing/2014/main" id="{A1AB3734-D78A-DEA4-9D9A-8B777E92FF8C}"/>
              </a:ext>
            </a:extLst>
          </p:cNvPr>
          <p:cNvSpPr>
            <a:spLocks noGrp="1"/>
          </p:cNvSpPr>
          <p:nvPr>
            <p:ph type="body" sz="quarter" idx="28" hasCustomPrompt="1"/>
          </p:nvPr>
        </p:nvSpPr>
        <p:spPr>
          <a:xfrm>
            <a:off x="6275388" y="2755188"/>
            <a:ext cx="1729711"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effectLst/>
              </a:rPr>
              <a:t>Explore Job Opportunities</a:t>
            </a:r>
            <a:endParaRPr lang="en-US" noProof="0"/>
          </a:p>
        </p:txBody>
      </p:sp>
    </p:spTree>
    <p:extLst>
      <p:ext uri="{BB962C8B-B14F-4D97-AF65-F5344CB8AC3E}">
        <p14:creationId xmlns:p14="http://schemas.microsoft.com/office/powerpoint/2010/main" val="3106995357"/>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7_Diapositive de titre">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037B84-D54F-7D94-6AE6-D8F7C865BD1E}"/>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3" name="Graphique 2">
            <a:extLst>
              <a:ext uri="{FF2B5EF4-FFF2-40B4-BE49-F238E27FC236}">
                <a16:creationId xmlns:a16="http://schemas.microsoft.com/office/drawing/2014/main" id="{5C0B94E9-80D1-D891-8277-744F7BD4E6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5" name="ZoneTexte 4">
            <a:extLst>
              <a:ext uri="{FF2B5EF4-FFF2-40B4-BE49-F238E27FC236}">
                <a16:creationId xmlns:a16="http://schemas.microsoft.com/office/drawing/2014/main" id="{9B31BAEF-1D7A-6306-D94D-1C60759F6C92}"/>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6" name="Espace réservé du texte 19">
            <a:extLst>
              <a:ext uri="{FF2B5EF4-FFF2-40B4-BE49-F238E27FC236}">
                <a16:creationId xmlns:a16="http://schemas.microsoft.com/office/drawing/2014/main" id="{B0A81A3A-B8C8-1741-1171-41938F4A3FD2}"/>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
        <p:nvSpPr>
          <p:cNvPr id="4" name="Espace réservé du texte 19">
            <a:extLst>
              <a:ext uri="{FF2B5EF4-FFF2-40B4-BE49-F238E27FC236}">
                <a16:creationId xmlns:a16="http://schemas.microsoft.com/office/drawing/2014/main" id="{4D1C2180-EA4A-98E0-68D8-1AA67CFAD274}"/>
              </a:ext>
            </a:extLst>
          </p:cNvPr>
          <p:cNvSpPr>
            <a:spLocks noGrp="1"/>
          </p:cNvSpPr>
          <p:nvPr>
            <p:ph type="body" sz="quarter" idx="12" hasCustomPrompt="1"/>
          </p:nvPr>
        </p:nvSpPr>
        <p:spPr>
          <a:xfrm>
            <a:off x="334962" y="1268413"/>
            <a:ext cx="5581650" cy="544026"/>
          </a:xfrm>
          <a:prstGeom prst="rect">
            <a:avLst/>
          </a:prstGeom>
        </p:spPr>
        <p:txBody>
          <a:bodyPr lIns="0" tIns="0" rIns="0" bIns="0"/>
          <a:lstStyle>
            <a:lvl1pPr marL="0" indent="0">
              <a:buNone/>
              <a:defRPr sz="4800" b="0" i="0">
                <a:latin typeface="General Sans Medium" pitchFamily="2" charset="77"/>
              </a:defRPr>
            </a:lvl1pPr>
          </a:lstStyle>
          <a:p>
            <a:pPr lvl="0"/>
            <a:r>
              <a:rPr lang="en-US" noProof="0"/>
              <a:t>Careers</a:t>
            </a:r>
          </a:p>
        </p:txBody>
      </p:sp>
      <p:sp>
        <p:nvSpPr>
          <p:cNvPr id="7" name="Espace réservé du texte 19">
            <a:extLst>
              <a:ext uri="{FF2B5EF4-FFF2-40B4-BE49-F238E27FC236}">
                <a16:creationId xmlns:a16="http://schemas.microsoft.com/office/drawing/2014/main" id="{C2B5F771-D539-3CCF-5291-F72C9EF40722}"/>
              </a:ext>
            </a:extLst>
          </p:cNvPr>
          <p:cNvSpPr>
            <a:spLocks noGrp="1"/>
          </p:cNvSpPr>
          <p:nvPr>
            <p:ph type="body" sz="quarter" idx="13" hasCustomPrompt="1"/>
          </p:nvPr>
        </p:nvSpPr>
        <p:spPr>
          <a:xfrm>
            <a:off x="6275388" y="1806661"/>
            <a:ext cx="5581650" cy="927627"/>
          </a:xfrm>
          <a:prstGeom prst="rect">
            <a:avLst/>
          </a:prstGeom>
        </p:spPr>
        <p:txBody>
          <a:bodyPr lIns="0" tIns="0" rIns="0" bIns="0"/>
          <a:lstStyle>
            <a:lvl1pPr marL="0" indent="0">
              <a:lnSpc>
                <a:spcPct val="100000"/>
              </a:lnSpc>
              <a:buNone/>
              <a:defRPr sz="1600" b="0" i="0">
                <a:solidFill>
                  <a:schemeClr val="tx1"/>
                </a:solidFill>
                <a:latin typeface="General Sans Medium" pitchFamily="2" charset="77"/>
              </a:defRPr>
            </a:lvl1pPr>
          </a:lstStyle>
          <a:p>
            <a:pPr lvl="0"/>
            <a:r>
              <a:rPr lang="en-US" noProof="0"/>
              <a:t>We empower businesses with top-tier strategy, design, engineering, and data insights. No matter the industry, we're here to drive change and boost performance.</a:t>
            </a:r>
          </a:p>
        </p:txBody>
      </p:sp>
      <p:sp>
        <p:nvSpPr>
          <p:cNvPr id="8" name="Espace réservé du texte 19">
            <a:extLst>
              <a:ext uri="{FF2B5EF4-FFF2-40B4-BE49-F238E27FC236}">
                <a16:creationId xmlns:a16="http://schemas.microsoft.com/office/drawing/2014/main" id="{3814364C-D18C-40FA-2738-DA99D2E5B490}"/>
              </a:ext>
            </a:extLst>
          </p:cNvPr>
          <p:cNvSpPr>
            <a:spLocks noGrp="1"/>
          </p:cNvSpPr>
          <p:nvPr>
            <p:ph type="body" sz="quarter" idx="14" hasCustomPrompt="1"/>
          </p:nvPr>
        </p:nvSpPr>
        <p:spPr>
          <a:xfrm>
            <a:off x="6275388" y="1262635"/>
            <a:ext cx="5581650" cy="544026"/>
          </a:xfrm>
          <a:prstGeom prst="rect">
            <a:avLst/>
          </a:prstGeom>
        </p:spPr>
        <p:txBody>
          <a:bodyPr lIns="0" tIns="0" rIns="0" bIns="0"/>
          <a:lstStyle>
            <a:lvl1pPr marL="0" indent="0">
              <a:lnSpc>
                <a:spcPct val="100000"/>
              </a:lnSpc>
              <a:buNone/>
              <a:defRPr sz="2400" b="0" i="0">
                <a:solidFill>
                  <a:schemeClr val="tx1"/>
                </a:solidFill>
                <a:latin typeface="General Sans Medium" pitchFamily="2" charset="77"/>
              </a:defRPr>
            </a:lvl1pPr>
          </a:lstStyle>
          <a:p>
            <a:pPr lvl="0"/>
            <a:r>
              <a:rPr lang="en-US" noProof="0"/>
              <a:t>Grow with us.</a:t>
            </a:r>
          </a:p>
        </p:txBody>
      </p:sp>
      <p:sp>
        <p:nvSpPr>
          <p:cNvPr id="9" name="Espace réservé du texte 19">
            <a:extLst>
              <a:ext uri="{FF2B5EF4-FFF2-40B4-BE49-F238E27FC236}">
                <a16:creationId xmlns:a16="http://schemas.microsoft.com/office/drawing/2014/main" id="{A1AB3734-D78A-DEA4-9D9A-8B777E92FF8C}"/>
              </a:ext>
            </a:extLst>
          </p:cNvPr>
          <p:cNvSpPr>
            <a:spLocks noGrp="1"/>
          </p:cNvSpPr>
          <p:nvPr>
            <p:ph type="body" sz="quarter" idx="28" hasCustomPrompt="1"/>
          </p:nvPr>
        </p:nvSpPr>
        <p:spPr>
          <a:xfrm>
            <a:off x="6275388" y="2755188"/>
            <a:ext cx="1729711"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effectLst/>
              </a:rPr>
              <a:t>Explore Job Opportunities</a:t>
            </a:r>
            <a:endParaRPr lang="en-US" noProof="0"/>
          </a:p>
        </p:txBody>
      </p:sp>
    </p:spTree>
    <p:extLst>
      <p:ext uri="{BB962C8B-B14F-4D97-AF65-F5344CB8AC3E}">
        <p14:creationId xmlns:p14="http://schemas.microsoft.com/office/powerpoint/2010/main" val="38328505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1_Diapositive de titre">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7C6AFE10-3E52-0F24-C4C9-97E797A89E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15" name="ZoneTexte 14">
            <a:extLst>
              <a:ext uri="{FF2B5EF4-FFF2-40B4-BE49-F238E27FC236}">
                <a16:creationId xmlns:a16="http://schemas.microsoft.com/office/drawing/2014/main" id="{E8EC2A6F-16E3-2CB8-ADEA-549540C4FD90}"/>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3" name="Espace réservé du texte 19">
            <a:extLst>
              <a:ext uri="{FF2B5EF4-FFF2-40B4-BE49-F238E27FC236}">
                <a16:creationId xmlns:a16="http://schemas.microsoft.com/office/drawing/2014/main" id="{27EF0813-2A1E-9180-E604-B51A3E7C76FF}"/>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
        <p:nvSpPr>
          <p:cNvPr id="7" name="Espace réservé du texte 19">
            <a:extLst>
              <a:ext uri="{FF2B5EF4-FFF2-40B4-BE49-F238E27FC236}">
                <a16:creationId xmlns:a16="http://schemas.microsoft.com/office/drawing/2014/main" id="{B0411F42-BAC5-98E3-D3F7-5D3EEBFF7D3E}"/>
              </a:ext>
            </a:extLst>
          </p:cNvPr>
          <p:cNvSpPr>
            <a:spLocks noGrp="1"/>
          </p:cNvSpPr>
          <p:nvPr>
            <p:ph type="body" sz="quarter" idx="17" hasCustomPrompt="1"/>
          </p:nvPr>
        </p:nvSpPr>
        <p:spPr>
          <a:xfrm>
            <a:off x="334962" y="1285040"/>
            <a:ext cx="7557412" cy="372057"/>
          </a:xfrm>
          <a:prstGeom prst="rect">
            <a:avLst/>
          </a:prstGeom>
        </p:spPr>
        <p:txBody>
          <a:bodyPr lIns="0" tIns="0" rIns="0" bIns="0"/>
          <a:lstStyle>
            <a:lvl1pPr marL="0" indent="0">
              <a:lnSpc>
                <a:spcPct val="100000"/>
              </a:lnSpc>
              <a:buNone/>
              <a:defRPr sz="2800" b="0" i="0">
                <a:latin typeface="General Sans Medium" pitchFamily="2" charset="77"/>
              </a:defRPr>
            </a:lvl1pPr>
          </a:lstStyle>
          <a:p>
            <a:pPr lvl="0"/>
            <a:r>
              <a:rPr lang="en-US" noProof="0"/>
              <a:t>Let’s build something great together</a:t>
            </a:r>
          </a:p>
        </p:txBody>
      </p:sp>
      <p:sp>
        <p:nvSpPr>
          <p:cNvPr id="21" name="Espace réservé pour une image  17">
            <a:extLst>
              <a:ext uri="{FF2B5EF4-FFF2-40B4-BE49-F238E27FC236}">
                <a16:creationId xmlns:a16="http://schemas.microsoft.com/office/drawing/2014/main" id="{7CD7E131-0388-CFBA-08DD-AC84DD214A4B}"/>
              </a:ext>
            </a:extLst>
          </p:cNvPr>
          <p:cNvSpPr>
            <a:spLocks noGrp="1"/>
          </p:cNvSpPr>
          <p:nvPr>
            <p:ph type="pic" sz="quarter" idx="23"/>
          </p:nvPr>
        </p:nvSpPr>
        <p:spPr>
          <a:xfrm>
            <a:off x="8148638" y="1268413"/>
            <a:ext cx="3708401" cy="2916238"/>
          </a:xfrm>
          <a:prstGeom prst="roundRect">
            <a:avLst>
              <a:gd name="adj" fmla="val 1622"/>
            </a:avLst>
          </a:prstGeom>
          <a:solidFill>
            <a:schemeClr val="accent3"/>
          </a:solidFill>
        </p:spPr>
        <p:txBody>
          <a:bodyPr/>
          <a:lstStyle>
            <a:lvl1pPr marL="0" indent="0">
              <a:buNone/>
              <a:defRPr sz="1400"/>
            </a:lvl1pPr>
          </a:lstStyle>
          <a:p>
            <a:endParaRPr lang="en-US" noProof="0"/>
          </a:p>
        </p:txBody>
      </p:sp>
      <p:sp>
        <p:nvSpPr>
          <p:cNvPr id="22" name="Espace réservé du texte 19">
            <a:extLst>
              <a:ext uri="{FF2B5EF4-FFF2-40B4-BE49-F238E27FC236}">
                <a16:creationId xmlns:a16="http://schemas.microsoft.com/office/drawing/2014/main" id="{B517F8F3-1826-42F5-D5C2-CD702C1424C8}"/>
              </a:ext>
            </a:extLst>
          </p:cNvPr>
          <p:cNvSpPr>
            <a:spLocks noGrp="1"/>
          </p:cNvSpPr>
          <p:nvPr>
            <p:ph type="body" sz="quarter" idx="24" hasCustomPrompt="1"/>
          </p:nvPr>
        </p:nvSpPr>
        <p:spPr>
          <a:xfrm>
            <a:off x="8148639" y="4481591"/>
            <a:ext cx="3708400" cy="314467"/>
          </a:xfrm>
          <a:prstGeom prst="rect">
            <a:avLst/>
          </a:prstGeom>
        </p:spPr>
        <p:txBody>
          <a:bodyPr lIns="0" tIns="0" rIns="0" bIns="0"/>
          <a:lstStyle>
            <a:lvl1pPr marL="0" indent="0">
              <a:lnSpc>
                <a:spcPct val="100000"/>
              </a:lnSpc>
              <a:buNone/>
              <a:defRPr sz="2400" b="0" i="0">
                <a:latin typeface="General Sans Medium" pitchFamily="2" charset="77"/>
              </a:defRPr>
            </a:lvl1pPr>
          </a:lstStyle>
          <a:p>
            <a:pPr lvl="0"/>
            <a:r>
              <a:rPr lang="en-US" noProof="0"/>
              <a:t>Jane DOE</a:t>
            </a:r>
          </a:p>
        </p:txBody>
      </p:sp>
      <p:sp>
        <p:nvSpPr>
          <p:cNvPr id="23" name="Espace réservé du texte 19">
            <a:extLst>
              <a:ext uri="{FF2B5EF4-FFF2-40B4-BE49-F238E27FC236}">
                <a16:creationId xmlns:a16="http://schemas.microsoft.com/office/drawing/2014/main" id="{A933E832-72D8-4A4B-0903-DEF63D761988}"/>
              </a:ext>
            </a:extLst>
          </p:cNvPr>
          <p:cNvSpPr>
            <a:spLocks noGrp="1"/>
          </p:cNvSpPr>
          <p:nvPr>
            <p:ph type="body" sz="quarter" idx="25" hasCustomPrompt="1"/>
          </p:nvPr>
        </p:nvSpPr>
        <p:spPr>
          <a:xfrm>
            <a:off x="8148639" y="4939324"/>
            <a:ext cx="3708400" cy="165571"/>
          </a:xfrm>
          <a:prstGeom prst="rect">
            <a:avLst/>
          </a:prstGeom>
        </p:spPr>
        <p:txBody>
          <a:bodyPr lIns="0" tIns="0" rIns="0" bIns="0"/>
          <a:lstStyle>
            <a:lvl1pPr marL="0" indent="0">
              <a:lnSpc>
                <a:spcPct val="100000"/>
              </a:lnSpc>
              <a:buNone/>
              <a:defRPr sz="1200" b="0" i="0">
                <a:solidFill>
                  <a:schemeClr val="tx1"/>
                </a:solidFill>
                <a:latin typeface="General Sans Medium" pitchFamily="2" charset="77"/>
              </a:defRPr>
            </a:lvl1pPr>
          </a:lstStyle>
          <a:p>
            <a:pPr lvl="0"/>
            <a:r>
              <a:rPr lang="en-US" noProof="0"/>
              <a:t>Business Manager</a:t>
            </a:r>
          </a:p>
        </p:txBody>
      </p:sp>
      <p:sp>
        <p:nvSpPr>
          <p:cNvPr id="24" name="Espace réservé du texte 19">
            <a:extLst>
              <a:ext uri="{FF2B5EF4-FFF2-40B4-BE49-F238E27FC236}">
                <a16:creationId xmlns:a16="http://schemas.microsoft.com/office/drawing/2014/main" id="{D08F8B3E-FD87-EF02-77F5-017770415892}"/>
              </a:ext>
            </a:extLst>
          </p:cNvPr>
          <p:cNvSpPr>
            <a:spLocks noGrp="1"/>
          </p:cNvSpPr>
          <p:nvPr>
            <p:ph type="body" sz="quarter" idx="26" hasCustomPrompt="1"/>
          </p:nvPr>
        </p:nvSpPr>
        <p:spPr>
          <a:xfrm>
            <a:off x="8148639" y="5165375"/>
            <a:ext cx="3708400" cy="165571"/>
          </a:xfrm>
          <a:prstGeom prst="rect">
            <a:avLst/>
          </a:prstGeom>
        </p:spPr>
        <p:txBody>
          <a:bodyPr lIns="0" tIns="0" rIns="0" bIns="0"/>
          <a:lstStyle>
            <a:lvl1pPr marL="0" indent="0">
              <a:lnSpc>
                <a:spcPct val="100000"/>
              </a:lnSpc>
              <a:buNone/>
              <a:defRPr sz="1200" b="0" i="0">
                <a:solidFill>
                  <a:schemeClr val="tx2"/>
                </a:solidFill>
                <a:latin typeface="General Sans Medium" pitchFamily="2" charset="77"/>
              </a:defRPr>
            </a:lvl1pPr>
          </a:lstStyle>
          <a:p>
            <a:pPr lvl="0"/>
            <a:r>
              <a:rPr lang="en-US" noProof="0"/>
              <a:t>France</a:t>
            </a:r>
          </a:p>
        </p:txBody>
      </p:sp>
      <p:sp>
        <p:nvSpPr>
          <p:cNvPr id="28" name="Espace réservé du texte 19">
            <a:extLst>
              <a:ext uri="{FF2B5EF4-FFF2-40B4-BE49-F238E27FC236}">
                <a16:creationId xmlns:a16="http://schemas.microsoft.com/office/drawing/2014/main" id="{BF38AD51-14AC-EAA0-E2F1-ED00444DB801}"/>
              </a:ext>
            </a:extLst>
          </p:cNvPr>
          <p:cNvSpPr>
            <a:spLocks noGrp="1"/>
          </p:cNvSpPr>
          <p:nvPr>
            <p:ph type="body" sz="quarter" idx="29" hasCustomPrompt="1"/>
          </p:nvPr>
        </p:nvSpPr>
        <p:spPr>
          <a:xfrm>
            <a:off x="8148635" y="5584462"/>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Tree>
    <p:extLst>
      <p:ext uri="{BB962C8B-B14F-4D97-AF65-F5344CB8AC3E}">
        <p14:creationId xmlns:p14="http://schemas.microsoft.com/office/powerpoint/2010/main" val="154215240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0_Diapositive de titre">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7C6AFE10-3E52-0F24-C4C9-97E797A89E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15" name="ZoneTexte 14">
            <a:extLst>
              <a:ext uri="{FF2B5EF4-FFF2-40B4-BE49-F238E27FC236}">
                <a16:creationId xmlns:a16="http://schemas.microsoft.com/office/drawing/2014/main" id="{E8EC2A6F-16E3-2CB8-ADEA-549540C4FD90}"/>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3" name="Espace réservé du texte 19">
            <a:extLst>
              <a:ext uri="{FF2B5EF4-FFF2-40B4-BE49-F238E27FC236}">
                <a16:creationId xmlns:a16="http://schemas.microsoft.com/office/drawing/2014/main" id="{27EF0813-2A1E-9180-E604-B51A3E7C76FF}"/>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
        <p:nvSpPr>
          <p:cNvPr id="7" name="Espace réservé du texte 19">
            <a:extLst>
              <a:ext uri="{FF2B5EF4-FFF2-40B4-BE49-F238E27FC236}">
                <a16:creationId xmlns:a16="http://schemas.microsoft.com/office/drawing/2014/main" id="{B0411F42-BAC5-98E3-D3F7-5D3EEBFF7D3E}"/>
              </a:ext>
            </a:extLst>
          </p:cNvPr>
          <p:cNvSpPr>
            <a:spLocks noGrp="1"/>
          </p:cNvSpPr>
          <p:nvPr>
            <p:ph type="body" sz="quarter" idx="17" hasCustomPrompt="1"/>
          </p:nvPr>
        </p:nvSpPr>
        <p:spPr>
          <a:xfrm>
            <a:off x="334962" y="1285040"/>
            <a:ext cx="3708399" cy="372057"/>
          </a:xfrm>
          <a:prstGeom prst="rect">
            <a:avLst/>
          </a:prstGeom>
        </p:spPr>
        <p:txBody>
          <a:bodyPr lIns="0" tIns="0" rIns="0" bIns="0"/>
          <a:lstStyle>
            <a:lvl1pPr marL="0" indent="0">
              <a:lnSpc>
                <a:spcPct val="100000"/>
              </a:lnSpc>
              <a:buNone/>
              <a:defRPr sz="2800" b="0" i="0">
                <a:latin typeface="General Sans Medium" pitchFamily="2" charset="77"/>
              </a:defRPr>
            </a:lvl1pPr>
          </a:lstStyle>
          <a:p>
            <a:pPr lvl="0"/>
            <a:r>
              <a:rPr lang="en-US" noProof="0"/>
              <a:t>Let’s build something great together</a:t>
            </a:r>
          </a:p>
        </p:txBody>
      </p:sp>
      <p:sp>
        <p:nvSpPr>
          <p:cNvPr id="17" name="Espace réservé pour une image  17">
            <a:extLst>
              <a:ext uri="{FF2B5EF4-FFF2-40B4-BE49-F238E27FC236}">
                <a16:creationId xmlns:a16="http://schemas.microsoft.com/office/drawing/2014/main" id="{A27170D0-9467-597F-AF8F-125B0F7B6684}"/>
              </a:ext>
            </a:extLst>
          </p:cNvPr>
          <p:cNvSpPr>
            <a:spLocks noGrp="1"/>
          </p:cNvSpPr>
          <p:nvPr>
            <p:ph type="pic" sz="quarter" idx="19"/>
          </p:nvPr>
        </p:nvSpPr>
        <p:spPr>
          <a:xfrm>
            <a:off x="4241799" y="1268413"/>
            <a:ext cx="3708401" cy="2916238"/>
          </a:xfrm>
          <a:prstGeom prst="roundRect">
            <a:avLst>
              <a:gd name="adj" fmla="val 1622"/>
            </a:avLst>
          </a:prstGeom>
          <a:solidFill>
            <a:schemeClr val="accent3"/>
          </a:solidFill>
        </p:spPr>
        <p:txBody>
          <a:bodyPr/>
          <a:lstStyle>
            <a:lvl1pPr marL="0" indent="0">
              <a:buNone/>
              <a:defRPr sz="1400"/>
            </a:lvl1pPr>
          </a:lstStyle>
          <a:p>
            <a:endParaRPr lang="en-US" noProof="0"/>
          </a:p>
        </p:txBody>
      </p:sp>
      <p:sp>
        <p:nvSpPr>
          <p:cNvPr id="18" name="Espace réservé du texte 19">
            <a:extLst>
              <a:ext uri="{FF2B5EF4-FFF2-40B4-BE49-F238E27FC236}">
                <a16:creationId xmlns:a16="http://schemas.microsoft.com/office/drawing/2014/main" id="{E8EBF07D-CAFB-E622-56E8-6CB8FCB0CC93}"/>
              </a:ext>
            </a:extLst>
          </p:cNvPr>
          <p:cNvSpPr>
            <a:spLocks noGrp="1"/>
          </p:cNvSpPr>
          <p:nvPr>
            <p:ph type="body" sz="quarter" idx="20" hasCustomPrompt="1"/>
          </p:nvPr>
        </p:nvSpPr>
        <p:spPr>
          <a:xfrm>
            <a:off x="4241800" y="4481591"/>
            <a:ext cx="3708400" cy="314467"/>
          </a:xfrm>
          <a:prstGeom prst="rect">
            <a:avLst/>
          </a:prstGeom>
        </p:spPr>
        <p:txBody>
          <a:bodyPr lIns="0" tIns="0" rIns="0" bIns="0"/>
          <a:lstStyle>
            <a:lvl1pPr marL="0" indent="0">
              <a:lnSpc>
                <a:spcPct val="100000"/>
              </a:lnSpc>
              <a:buNone/>
              <a:defRPr sz="2400" b="0" i="0">
                <a:latin typeface="General Sans Medium" pitchFamily="2" charset="77"/>
              </a:defRPr>
            </a:lvl1pPr>
          </a:lstStyle>
          <a:p>
            <a:pPr lvl="0"/>
            <a:r>
              <a:rPr lang="en-US" noProof="0"/>
              <a:t>Jane DOE</a:t>
            </a:r>
          </a:p>
        </p:txBody>
      </p:sp>
      <p:sp>
        <p:nvSpPr>
          <p:cNvPr id="19" name="Espace réservé du texte 19">
            <a:extLst>
              <a:ext uri="{FF2B5EF4-FFF2-40B4-BE49-F238E27FC236}">
                <a16:creationId xmlns:a16="http://schemas.microsoft.com/office/drawing/2014/main" id="{88003348-1E15-3551-B172-7ED5825F42CD}"/>
              </a:ext>
            </a:extLst>
          </p:cNvPr>
          <p:cNvSpPr>
            <a:spLocks noGrp="1"/>
          </p:cNvSpPr>
          <p:nvPr>
            <p:ph type="body" sz="quarter" idx="21" hasCustomPrompt="1"/>
          </p:nvPr>
        </p:nvSpPr>
        <p:spPr>
          <a:xfrm>
            <a:off x="4241800" y="4939324"/>
            <a:ext cx="3708400" cy="165571"/>
          </a:xfrm>
          <a:prstGeom prst="rect">
            <a:avLst/>
          </a:prstGeom>
        </p:spPr>
        <p:txBody>
          <a:bodyPr lIns="0" tIns="0" rIns="0" bIns="0"/>
          <a:lstStyle>
            <a:lvl1pPr marL="0" indent="0">
              <a:lnSpc>
                <a:spcPct val="100000"/>
              </a:lnSpc>
              <a:buNone/>
              <a:defRPr sz="1200" b="0" i="0">
                <a:solidFill>
                  <a:schemeClr val="tx1"/>
                </a:solidFill>
                <a:latin typeface="General Sans Medium" pitchFamily="2" charset="77"/>
              </a:defRPr>
            </a:lvl1pPr>
          </a:lstStyle>
          <a:p>
            <a:pPr lvl="0"/>
            <a:r>
              <a:rPr lang="en-US" noProof="0"/>
              <a:t>Business Manager</a:t>
            </a:r>
          </a:p>
        </p:txBody>
      </p:sp>
      <p:sp>
        <p:nvSpPr>
          <p:cNvPr id="20" name="Espace réservé du texte 19">
            <a:extLst>
              <a:ext uri="{FF2B5EF4-FFF2-40B4-BE49-F238E27FC236}">
                <a16:creationId xmlns:a16="http://schemas.microsoft.com/office/drawing/2014/main" id="{27551113-CC70-17F9-8E7A-FD6D2A0D223F}"/>
              </a:ext>
            </a:extLst>
          </p:cNvPr>
          <p:cNvSpPr>
            <a:spLocks noGrp="1"/>
          </p:cNvSpPr>
          <p:nvPr>
            <p:ph type="body" sz="quarter" idx="22" hasCustomPrompt="1"/>
          </p:nvPr>
        </p:nvSpPr>
        <p:spPr>
          <a:xfrm>
            <a:off x="4241800" y="5165375"/>
            <a:ext cx="3708400" cy="165571"/>
          </a:xfrm>
          <a:prstGeom prst="rect">
            <a:avLst/>
          </a:prstGeom>
        </p:spPr>
        <p:txBody>
          <a:bodyPr lIns="0" tIns="0" rIns="0" bIns="0"/>
          <a:lstStyle>
            <a:lvl1pPr marL="0" indent="0">
              <a:lnSpc>
                <a:spcPct val="100000"/>
              </a:lnSpc>
              <a:buNone/>
              <a:defRPr sz="1200" b="0" i="0">
                <a:solidFill>
                  <a:schemeClr val="tx2"/>
                </a:solidFill>
                <a:latin typeface="General Sans Medium" pitchFamily="2" charset="77"/>
              </a:defRPr>
            </a:lvl1pPr>
          </a:lstStyle>
          <a:p>
            <a:pPr lvl="0"/>
            <a:r>
              <a:rPr lang="en-US" noProof="0"/>
              <a:t>France</a:t>
            </a:r>
          </a:p>
        </p:txBody>
      </p:sp>
      <p:sp>
        <p:nvSpPr>
          <p:cNvPr id="21" name="Espace réservé pour une image  17">
            <a:extLst>
              <a:ext uri="{FF2B5EF4-FFF2-40B4-BE49-F238E27FC236}">
                <a16:creationId xmlns:a16="http://schemas.microsoft.com/office/drawing/2014/main" id="{7CD7E131-0388-CFBA-08DD-AC84DD214A4B}"/>
              </a:ext>
            </a:extLst>
          </p:cNvPr>
          <p:cNvSpPr>
            <a:spLocks noGrp="1"/>
          </p:cNvSpPr>
          <p:nvPr>
            <p:ph type="pic" sz="quarter" idx="23"/>
          </p:nvPr>
        </p:nvSpPr>
        <p:spPr>
          <a:xfrm>
            <a:off x="8148638" y="1268413"/>
            <a:ext cx="3708401" cy="2916238"/>
          </a:xfrm>
          <a:prstGeom prst="roundRect">
            <a:avLst>
              <a:gd name="adj" fmla="val 1622"/>
            </a:avLst>
          </a:prstGeom>
          <a:solidFill>
            <a:schemeClr val="accent3"/>
          </a:solidFill>
        </p:spPr>
        <p:txBody>
          <a:bodyPr/>
          <a:lstStyle>
            <a:lvl1pPr marL="0" indent="0">
              <a:buNone/>
              <a:defRPr sz="1400"/>
            </a:lvl1pPr>
          </a:lstStyle>
          <a:p>
            <a:endParaRPr lang="en-US" noProof="0"/>
          </a:p>
        </p:txBody>
      </p:sp>
      <p:sp>
        <p:nvSpPr>
          <p:cNvPr id="22" name="Espace réservé du texte 19">
            <a:extLst>
              <a:ext uri="{FF2B5EF4-FFF2-40B4-BE49-F238E27FC236}">
                <a16:creationId xmlns:a16="http://schemas.microsoft.com/office/drawing/2014/main" id="{B517F8F3-1826-42F5-D5C2-CD702C1424C8}"/>
              </a:ext>
            </a:extLst>
          </p:cNvPr>
          <p:cNvSpPr>
            <a:spLocks noGrp="1"/>
          </p:cNvSpPr>
          <p:nvPr>
            <p:ph type="body" sz="quarter" idx="24" hasCustomPrompt="1"/>
          </p:nvPr>
        </p:nvSpPr>
        <p:spPr>
          <a:xfrm>
            <a:off x="8148639" y="4481591"/>
            <a:ext cx="3708400" cy="314467"/>
          </a:xfrm>
          <a:prstGeom prst="rect">
            <a:avLst/>
          </a:prstGeom>
        </p:spPr>
        <p:txBody>
          <a:bodyPr lIns="0" tIns="0" rIns="0" bIns="0"/>
          <a:lstStyle>
            <a:lvl1pPr marL="0" indent="0">
              <a:lnSpc>
                <a:spcPct val="100000"/>
              </a:lnSpc>
              <a:buNone/>
              <a:defRPr sz="2400" b="0" i="0">
                <a:latin typeface="General Sans Medium" pitchFamily="2" charset="77"/>
              </a:defRPr>
            </a:lvl1pPr>
          </a:lstStyle>
          <a:p>
            <a:pPr lvl="0"/>
            <a:r>
              <a:rPr lang="en-US" noProof="0"/>
              <a:t>Jane DOE</a:t>
            </a:r>
          </a:p>
        </p:txBody>
      </p:sp>
      <p:sp>
        <p:nvSpPr>
          <p:cNvPr id="23" name="Espace réservé du texte 19">
            <a:extLst>
              <a:ext uri="{FF2B5EF4-FFF2-40B4-BE49-F238E27FC236}">
                <a16:creationId xmlns:a16="http://schemas.microsoft.com/office/drawing/2014/main" id="{A933E832-72D8-4A4B-0903-DEF63D761988}"/>
              </a:ext>
            </a:extLst>
          </p:cNvPr>
          <p:cNvSpPr>
            <a:spLocks noGrp="1"/>
          </p:cNvSpPr>
          <p:nvPr>
            <p:ph type="body" sz="quarter" idx="25" hasCustomPrompt="1"/>
          </p:nvPr>
        </p:nvSpPr>
        <p:spPr>
          <a:xfrm>
            <a:off x="8148639" y="4939324"/>
            <a:ext cx="3708400" cy="165571"/>
          </a:xfrm>
          <a:prstGeom prst="rect">
            <a:avLst/>
          </a:prstGeom>
        </p:spPr>
        <p:txBody>
          <a:bodyPr lIns="0" tIns="0" rIns="0" bIns="0"/>
          <a:lstStyle>
            <a:lvl1pPr marL="0" indent="0">
              <a:lnSpc>
                <a:spcPct val="100000"/>
              </a:lnSpc>
              <a:buNone/>
              <a:defRPr sz="1200" b="0" i="0">
                <a:solidFill>
                  <a:schemeClr val="tx1"/>
                </a:solidFill>
                <a:latin typeface="General Sans Medium" pitchFamily="2" charset="77"/>
              </a:defRPr>
            </a:lvl1pPr>
          </a:lstStyle>
          <a:p>
            <a:pPr lvl="0"/>
            <a:r>
              <a:rPr lang="en-US" noProof="0"/>
              <a:t>Business Manager</a:t>
            </a:r>
          </a:p>
        </p:txBody>
      </p:sp>
      <p:sp>
        <p:nvSpPr>
          <p:cNvPr id="24" name="Espace réservé du texte 19">
            <a:extLst>
              <a:ext uri="{FF2B5EF4-FFF2-40B4-BE49-F238E27FC236}">
                <a16:creationId xmlns:a16="http://schemas.microsoft.com/office/drawing/2014/main" id="{D08F8B3E-FD87-EF02-77F5-017770415892}"/>
              </a:ext>
            </a:extLst>
          </p:cNvPr>
          <p:cNvSpPr>
            <a:spLocks noGrp="1"/>
          </p:cNvSpPr>
          <p:nvPr>
            <p:ph type="body" sz="quarter" idx="26" hasCustomPrompt="1"/>
          </p:nvPr>
        </p:nvSpPr>
        <p:spPr>
          <a:xfrm>
            <a:off x="8148639" y="5165375"/>
            <a:ext cx="3708400" cy="165571"/>
          </a:xfrm>
          <a:prstGeom prst="rect">
            <a:avLst/>
          </a:prstGeom>
        </p:spPr>
        <p:txBody>
          <a:bodyPr lIns="0" tIns="0" rIns="0" bIns="0"/>
          <a:lstStyle>
            <a:lvl1pPr marL="0" indent="0">
              <a:lnSpc>
                <a:spcPct val="100000"/>
              </a:lnSpc>
              <a:buNone/>
              <a:defRPr sz="1200" b="0" i="0">
                <a:solidFill>
                  <a:schemeClr val="tx2"/>
                </a:solidFill>
                <a:latin typeface="General Sans Medium" pitchFamily="2" charset="77"/>
              </a:defRPr>
            </a:lvl1pPr>
          </a:lstStyle>
          <a:p>
            <a:pPr lvl="0"/>
            <a:r>
              <a:rPr lang="en-US" noProof="0"/>
              <a:t>France</a:t>
            </a:r>
          </a:p>
        </p:txBody>
      </p:sp>
      <p:sp>
        <p:nvSpPr>
          <p:cNvPr id="27" name="Espace réservé du texte 19">
            <a:extLst>
              <a:ext uri="{FF2B5EF4-FFF2-40B4-BE49-F238E27FC236}">
                <a16:creationId xmlns:a16="http://schemas.microsoft.com/office/drawing/2014/main" id="{416EF911-EE60-A73E-0B82-93E48840B8E4}"/>
              </a:ext>
            </a:extLst>
          </p:cNvPr>
          <p:cNvSpPr>
            <a:spLocks noGrp="1"/>
          </p:cNvSpPr>
          <p:nvPr>
            <p:ph type="body" sz="quarter" idx="28" hasCustomPrompt="1"/>
          </p:nvPr>
        </p:nvSpPr>
        <p:spPr>
          <a:xfrm>
            <a:off x="4241799" y="5584462"/>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
        <p:nvSpPr>
          <p:cNvPr id="28" name="Espace réservé du texte 19">
            <a:extLst>
              <a:ext uri="{FF2B5EF4-FFF2-40B4-BE49-F238E27FC236}">
                <a16:creationId xmlns:a16="http://schemas.microsoft.com/office/drawing/2014/main" id="{BF38AD51-14AC-EAA0-E2F1-ED00444DB801}"/>
              </a:ext>
            </a:extLst>
          </p:cNvPr>
          <p:cNvSpPr>
            <a:spLocks noGrp="1"/>
          </p:cNvSpPr>
          <p:nvPr>
            <p:ph type="body" sz="quarter" idx="29" hasCustomPrompt="1"/>
          </p:nvPr>
        </p:nvSpPr>
        <p:spPr>
          <a:xfrm>
            <a:off x="8148635" y="5584462"/>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Tree>
    <p:extLst>
      <p:ext uri="{BB962C8B-B14F-4D97-AF65-F5344CB8AC3E}">
        <p14:creationId xmlns:p14="http://schemas.microsoft.com/office/powerpoint/2010/main" val="142280020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7_Diapositive de titre">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7C6AFE10-3E52-0F24-C4C9-97E797A89E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15" name="ZoneTexte 14">
            <a:extLst>
              <a:ext uri="{FF2B5EF4-FFF2-40B4-BE49-F238E27FC236}">
                <a16:creationId xmlns:a16="http://schemas.microsoft.com/office/drawing/2014/main" id="{E8EC2A6F-16E3-2CB8-ADEA-549540C4FD90}"/>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3" name="Espace réservé du texte 19">
            <a:extLst>
              <a:ext uri="{FF2B5EF4-FFF2-40B4-BE49-F238E27FC236}">
                <a16:creationId xmlns:a16="http://schemas.microsoft.com/office/drawing/2014/main" id="{27EF0813-2A1E-9180-E604-B51A3E7C76FF}"/>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
        <p:nvSpPr>
          <p:cNvPr id="10" name="Espace réservé pour une image  17">
            <a:extLst>
              <a:ext uri="{FF2B5EF4-FFF2-40B4-BE49-F238E27FC236}">
                <a16:creationId xmlns:a16="http://schemas.microsoft.com/office/drawing/2014/main" id="{A1F2F941-C21B-A5DA-11AE-E4354F6F8922}"/>
              </a:ext>
            </a:extLst>
          </p:cNvPr>
          <p:cNvSpPr>
            <a:spLocks noGrp="1"/>
          </p:cNvSpPr>
          <p:nvPr>
            <p:ph type="pic" sz="quarter" idx="12"/>
          </p:nvPr>
        </p:nvSpPr>
        <p:spPr>
          <a:xfrm>
            <a:off x="334962" y="1527055"/>
            <a:ext cx="3708401" cy="2916238"/>
          </a:xfrm>
          <a:prstGeom prst="roundRect">
            <a:avLst>
              <a:gd name="adj" fmla="val 1622"/>
            </a:avLst>
          </a:prstGeom>
          <a:solidFill>
            <a:schemeClr val="accent3"/>
          </a:solidFill>
        </p:spPr>
        <p:txBody>
          <a:bodyPr/>
          <a:lstStyle>
            <a:lvl1pPr marL="0" indent="0">
              <a:buNone/>
              <a:defRPr sz="1400"/>
            </a:lvl1pPr>
          </a:lstStyle>
          <a:p>
            <a:endParaRPr lang="en-US" noProof="0"/>
          </a:p>
        </p:txBody>
      </p:sp>
      <p:sp>
        <p:nvSpPr>
          <p:cNvPr id="13" name="Espace réservé du texte 19">
            <a:extLst>
              <a:ext uri="{FF2B5EF4-FFF2-40B4-BE49-F238E27FC236}">
                <a16:creationId xmlns:a16="http://schemas.microsoft.com/office/drawing/2014/main" id="{E0980984-32E3-ABD0-84CE-DEA227FC903F}"/>
              </a:ext>
            </a:extLst>
          </p:cNvPr>
          <p:cNvSpPr>
            <a:spLocks noGrp="1"/>
          </p:cNvSpPr>
          <p:nvPr>
            <p:ph type="body" sz="quarter" idx="15" hasCustomPrompt="1"/>
          </p:nvPr>
        </p:nvSpPr>
        <p:spPr>
          <a:xfrm>
            <a:off x="334963" y="4740233"/>
            <a:ext cx="3708400" cy="314467"/>
          </a:xfrm>
          <a:prstGeom prst="rect">
            <a:avLst/>
          </a:prstGeom>
        </p:spPr>
        <p:txBody>
          <a:bodyPr lIns="0" tIns="0" rIns="0" bIns="0"/>
          <a:lstStyle>
            <a:lvl1pPr marL="0" indent="0">
              <a:lnSpc>
                <a:spcPct val="100000"/>
              </a:lnSpc>
              <a:buNone/>
              <a:defRPr sz="2400" b="0" i="0">
                <a:latin typeface="General Sans Medium" pitchFamily="2" charset="77"/>
              </a:defRPr>
            </a:lvl1pPr>
          </a:lstStyle>
          <a:p>
            <a:pPr lvl="0"/>
            <a:r>
              <a:rPr lang="en-US" noProof="0"/>
              <a:t>Jane DOE</a:t>
            </a:r>
          </a:p>
        </p:txBody>
      </p:sp>
      <p:sp>
        <p:nvSpPr>
          <p:cNvPr id="14" name="Espace réservé du texte 19">
            <a:extLst>
              <a:ext uri="{FF2B5EF4-FFF2-40B4-BE49-F238E27FC236}">
                <a16:creationId xmlns:a16="http://schemas.microsoft.com/office/drawing/2014/main" id="{BAB48658-4DE4-F4E6-A5CF-A7342A0C8C7B}"/>
              </a:ext>
            </a:extLst>
          </p:cNvPr>
          <p:cNvSpPr>
            <a:spLocks noGrp="1"/>
          </p:cNvSpPr>
          <p:nvPr>
            <p:ph type="body" sz="quarter" idx="16" hasCustomPrompt="1"/>
          </p:nvPr>
        </p:nvSpPr>
        <p:spPr>
          <a:xfrm>
            <a:off x="334963" y="5197966"/>
            <a:ext cx="3708400" cy="165571"/>
          </a:xfrm>
          <a:prstGeom prst="rect">
            <a:avLst/>
          </a:prstGeom>
        </p:spPr>
        <p:txBody>
          <a:bodyPr lIns="0" tIns="0" rIns="0" bIns="0"/>
          <a:lstStyle>
            <a:lvl1pPr marL="0" indent="0">
              <a:lnSpc>
                <a:spcPct val="100000"/>
              </a:lnSpc>
              <a:buNone/>
              <a:defRPr sz="1200" b="0" i="0">
                <a:solidFill>
                  <a:schemeClr val="tx1"/>
                </a:solidFill>
                <a:latin typeface="General Sans Medium" pitchFamily="2" charset="77"/>
              </a:defRPr>
            </a:lvl1pPr>
          </a:lstStyle>
          <a:p>
            <a:pPr lvl="0"/>
            <a:r>
              <a:rPr lang="en-US" noProof="0"/>
              <a:t>Business Manager</a:t>
            </a:r>
          </a:p>
        </p:txBody>
      </p:sp>
      <p:sp>
        <p:nvSpPr>
          <p:cNvPr id="7" name="Espace réservé du texte 19">
            <a:extLst>
              <a:ext uri="{FF2B5EF4-FFF2-40B4-BE49-F238E27FC236}">
                <a16:creationId xmlns:a16="http://schemas.microsoft.com/office/drawing/2014/main" id="{B0411F42-BAC5-98E3-D3F7-5D3EEBFF7D3E}"/>
              </a:ext>
            </a:extLst>
          </p:cNvPr>
          <p:cNvSpPr>
            <a:spLocks noGrp="1"/>
          </p:cNvSpPr>
          <p:nvPr>
            <p:ph type="body" sz="quarter" idx="17" hasCustomPrompt="1"/>
          </p:nvPr>
        </p:nvSpPr>
        <p:spPr>
          <a:xfrm>
            <a:off x="334962" y="896356"/>
            <a:ext cx="11522075" cy="372057"/>
          </a:xfrm>
          <a:prstGeom prst="rect">
            <a:avLst/>
          </a:prstGeom>
        </p:spPr>
        <p:txBody>
          <a:bodyPr lIns="0" tIns="0" rIns="0" bIns="0"/>
          <a:lstStyle>
            <a:lvl1pPr marL="0" indent="0">
              <a:lnSpc>
                <a:spcPct val="100000"/>
              </a:lnSpc>
              <a:buNone/>
              <a:defRPr sz="2800" b="0" i="0">
                <a:latin typeface="General Sans Medium" pitchFamily="2" charset="77"/>
              </a:defRPr>
            </a:lvl1pPr>
          </a:lstStyle>
          <a:p>
            <a:pPr lvl="0"/>
            <a:r>
              <a:rPr lang="en-US" noProof="0"/>
              <a:t>Our team</a:t>
            </a:r>
          </a:p>
        </p:txBody>
      </p:sp>
      <p:sp>
        <p:nvSpPr>
          <p:cNvPr id="16" name="Espace réservé du texte 19">
            <a:extLst>
              <a:ext uri="{FF2B5EF4-FFF2-40B4-BE49-F238E27FC236}">
                <a16:creationId xmlns:a16="http://schemas.microsoft.com/office/drawing/2014/main" id="{A033D115-8C56-843A-A004-11B36D1473D2}"/>
              </a:ext>
            </a:extLst>
          </p:cNvPr>
          <p:cNvSpPr>
            <a:spLocks noGrp="1"/>
          </p:cNvSpPr>
          <p:nvPr>
            <p:ph type="body" sz="quarter" idx="18" hasCustomPrompt="1"/>
          </p:nvPr>
        </p:nvSpPr>
        <p:spPr>
          <a:xfrm>
            <a:off x="334963" y="5424017"/>
            <a:ext cx="3708400" cy="165571"/>
          </a:xfrm>
          <a:prstGeom prst="rect">
            <a:avLst/>
          </a:prstGeom>
        </p:spPr>
        <p:txBody>
          <a:bodyPr lIns="0" tIns="0" rIns="0" bIns="0"/>
          <a:lstStyle>
            <a:lvl1pPr marL="0" indent="0">
              <a:lnSpc>
                <a:spcPct val="100000"/>
              </a:lnSpc>
              <a:buNone/>
              <a:defRPr sz="1200" b="0" i="0">
                <a:solidFill>
                  <a:schemeClr val="tx2"/>
                </a:solidFill>
                <a:latin typeface="General Sans Medium" pitchFamily="2" charset="77"/>
              </a:defRPr>
            </a:lvl1pPr>
          </a:lstStyle>
          <a:p>
            <a:pPr lvl="0"/>
            <a:r>
              <a:rPr lang="en-US" noProof="0"/>
              <a:t>France</a:t>
            </a:r>
          </a:p>
        </p:txBody>
      </p:sp>
      <p:sp>
        <p:nvSpPr>
          <p:cNvPr id="17" name="Espace réservé pour une image  17">
            <a:extLst>
              <a:ext uri="{FF2B5EF4-FFF2-40B4-BE49-F238E27FC236}">
                <a16:creationId xmlns:a16="http://schemas.microsoft.com/office/drawing/2014/main" id="{A27170D0-9467-597F-AF8F-125B0F7B6684}"/>
              </a:ext>
            </a:extLst>
          </p:cNvPr>
          <p:cNvSpPr>
            <a:spLocks noGrp="1"/>
          </p:cNvSpPr>
          <p:nvPr>
            <p:ph type="pic" sz="quarter" idx="19"/>
          </p:nvPr>
        </p:nvSpPr>
        <p:spPr>
          <a:xfrm>
            <a:off x="4241799" y="1527055"/>
            <a:ext cx="3708401" cy="2916238"/>
          </a:xfrm>
          <a:prstGeom prst="roundRect">
            <a:avLst>
              <a:gd name="adj" fmla="val 1622"/>
            </a:avLst>
          </a:prstGeom>
          <a:solidFill>
            <a:schemeClr val="accent3"/>
          </a:solidFill>
        </p:spPr>
        <p:txBody>
          <a:bodyPr/>
          <a:lstStyle>
            <a:lvl1pPr marL="0" indent="0">
              <a:buNone/>
              <a:defRPr sz="1400"/>
            </a:lvl1pPr>
          </a:lstStyle>
          <a:p>
            <a:endParaRPr lang="en-US" noProof="0"/>
          </a:p>
        </p:txBody>
      </p:sp>
      <p:sp>
        <p:nvSpPr>
          <p:cNvPr id="18" name="Espace réservé du texte 19">
            <a:extLst>
              <a:ext uri="{FF2B5EF4-FFF2-40B4-BE49-F238E27FC236}">
                <a16:creationId xmlns:a16="http://schemas.microsoft.com/office/drawing/2014/main" id="{E8EBF07D-CAFB-E622-56E8-6CB8FCB0CC93}"/>
              </a:ext>
            </a:extLst>
          </p:cNvPr>
          <p:cNvSpPr>
            <a:spLocks noGrp="1"/>
          </p:cNvSpPr>
          <p:nvPr>
            <p:ph type="body" sz="quarter" idx="20" hasCustomPrompt="1"/>
          </p:nvPr>
        </p:nvSpPr>
        <p:spPr>
          <a:xfrm>
            <a:off x="4241800" y="4740233"/>
            <a:ext cx="3708400" cy="314467"/>
          </a:xfrm>
          <a:prstGeom prst="rect">
            <a:avLst/>
          </a:prstGeom>
        </p:spPr>
        <p:txBody>
          <a:bodyPr lIns="0" tIns="0" rIns="0" bIns="0"/>
          <a:lstStyle>
            <a:lvl1pPr marL="0" indent="0">
              <a:lnSpc>
                <a:spcPct val="100000"/>
              </a:lnSpc>
              <a:buNone/>
              <a:defRPr sz="2400" b="0" i="0">
                <a:latin typeface="General Sans Medium" pitchFamily="2" charset="77"/>
              </a:defRPr>
            </a:lvl1pPr>
          </a:lstStyle>
          <a:p>
            <a:pPr lvl="0"/>
            <a:r>
              <a:rPr lang="en-US" noProof="0"/>
              <a:t>Jane DOE</a:t>
            </a:r>
          </a:p>
        </p:txBody>
      </p:sp>
      <p:sp>
        <p:nvSpPr>
          <p:cNvPr id="19" name="Espace réservé du texte 19">
            <a:extLst>
              <a:ext uri="{FF2B5EF4-FFF2-40B4-BE49-F238E27FC236}">
                <a16:creationId xmlns:a16="http://schemas.microsoft.com/office/drawing/2014/main" id="{88003348-1E15-3551-B172-7ED5825F42CD}"/>
              </a:ext>
            </a:extLst>
          </p:cNvPr>
          <p:cNvSpPr>
            <a:spLocks noGrp="1"/>
          </p:cNvSpPr>
          <p:nvPr>
            <p:ph type="body" sz="quarter" idx="21" hasCustomPrompt="1"/>
          </p:nvPr>
        </p:nvSpPr>
        <p:spPr>
          <a:xfrm>
            <a:off x="4241800" y="5197966"/>
            <a:ext cx="3708400" cy="165571"/>
          </a:xfrm>
          <a:prstGeom prst="rect">
            <a:avLst/>
          </a:prstGeom>
        </p:spPr>
        <p:txBody>
          <a:bodyPr lIns="0" tIns="0" rIns="0" bIns="0"/>
          <a:lstStyle>
            <a:lvl1pPr marL="0" indent="0">
              <a:lnSpc>
                <a:spcPct val="100000"/>
              </a:lnSpc>
              <a:buNone/>
              <a:defRPr sz="1200" b="0" i="0">
                <a:solidFill>
                  <a:schemeClr val="tx1"/>
                </a:solidFill>
                <a:latin typeface="General Sans Medium" pitchFamily="2" charset="77"/>
              </a:defRPr>
            </a:lvl1pPr>
          </a:lstStyle>
          <a:p>
            <a:pPr lvl="0"/>
            <a:r>
              <a:rPr lang="en-US" noProof="0"/>
              <a:t>Business Manager</a:t>
            </a:r>
          </a:p>
        </p:txBody>
      </p:sp>
      <p:sp>
        <p:nvSpPr>
          <p:cNvPr id="20" name="Espace réservé du texte 19">
            <a:extLst>
              <a:ext uri="{FF2B5EF4-FFF2-40B4-BE49-F238E27FC236}">
                <a16:creationId xmlns:a16="http://schemas.microsoft.com/office/drawing/2014/main" id="{27551113-CC70-17F9-8E7A-FD6D2A0D223F}"/>
              </a:ext>
            </a:extLst>
          </p:cNvPr>
          <p:cNvSpPr>
            <a:spLocks noGrp="1"/>
          </p:cNvSpPr>
          <p:nvPr>
            <p:ph type="body" sz="quarter" idx="22" hasCustomPrompt="1"/>
          </p:nvPr>
        </p:nvSpPr>
        <p:spPr>
          <a:xfrm>
            <a:off x="4241800" y="5424017"/>
            <a:ext cx="3708400" cy="165571"/>
          </a:xfrm>
          <a:prstGeom prst="rect">
            <a:avLst/>
          </a:prstGeom>
        </p:spPr>
        <p:txBody>
          <a:bodyPr lIns="0" tIns="0" rIns="0" bIns="0"/>
          <a:lstStyle>
            <a:lvl1pPr marL="0" indent="0">
              <a:lnSpc>
                <a:spcPct val="100000"/>
              </a:lnSpc>
              <a:buNone/>
              <a:defRPr sz="1200" b="0" i="0">
                <a:solidFill>
                  <a:schemeClr val="tx2"/>
                </a:solidFill>
                <a:latin typeface="General Sans Medium" pitchFamily="2" charset="77"/>
              </a:defRPr>
            </a:lvl1pPr>
          </a:lstStyle>
          <a:p>
            <a:pPr lvl="0"/>
            <a:r>
              <a:rPr lang="en-US" noProof="0"/>
              <a:t>France</a:t>
            </a:r>
          </a:p>
        </p:txBody>
      </p:sp>
      <p:sp>
        <p:nvSpPr>
          <p:cNvPr id="21" name="Espace réservé pour une image  17">
            <a:extLst>
              <a:ext uri="{FF2B5EF4-FFF2-40B4-BE49-F238E27FC236}">
                <a16:creationId xmlns:a16="http://schemas.microsoft.com/office/drawing/2014/main" id="{7CD7E131-0388-CFBA-08DD-AC84DD214A4B}"/>
              </a:ext>
            </a:extLst>
          </p:cNvPr>
          <p:cNvSpPr>
            <a:spLocks noGrp="1"/>
          </p:cNvSpPr>
          <p:nvPr>
            <p:ph type="pic" sz="quarter" idx="23"/>
          </p:nvPr>
        </p:nvSpPr>
        <p:spPr>
          <a:xfrm>
            <a:off x="8148638" y="1527055"/>
            <a:ext cx="3708401" cy="2916238"/>
          </a:xfrm>
          <a:prstGeom prst="roundRect">
            <a:avLst>
              <a:gd name="adj" fmla="val 1622"/>
            </a:avLst>
          </a:prstGeom>
          <a:solidFill>
            <a:schemeClr val="accent3"/>
          </a:solidFill>
        </p:spPr>
        <p:txBody>
          <a:bodyPr/>
          <a:lstStyle>
            <a:lvl1pPr marL="0" indent="0">
              <a:buNone/>
              <a:defRPr sz="1400"/>
            </a:lvl1pPr>
          </a:lstStyle>
          <a:p>
            <a:endParaRPr lang="en-US" noProof="0"/>
          </a:p>
        </p:txBody>
      </p:sp>
      <p:sp>
        <p:nvSpPr>
          <p:cNvPr id="22" name="Espace réservé du texte 19">
            <a:extLst>
              <a:ext uri="{FF2B5EF4-FFF2-40B4-BE49-F238E27FC236}">
                <a16:creationId xmlns:a16="http://schemas.microsoft.com/office/drawing/2014/main" id="{B517F8F3-1826-42F5-D5C2-CD702C1424C8}"/>
              </a:ext>
            </a:extLst>
          </p:cNvPr>
          <p:cNvSpPr>
            <a:spLocks noGrp="1"/>
          </p:cNvSpPr>
          <p:nvPr>
            <p:ph type="body" sz="quarter" idx="24" hasCustomPrompt="1"/>
          </p:nvPr>
        </p:nvSpPr>
        <p:spPr>
          <a:xfrm>
            <a:off x="8148639" y="4740233"/>
            <a:ext cx="3708400" cy="314467"/>
          </a:xfrm>
          <a:prstGeom prst="rect">
            <a:avLst/>
          </a:prstGeom>
        </p:spPr>
        <p:txBody>
          <a:bodyPr lIns="0" tIns="0" rIns="0" bIns="0"/>
          <a:lstStyle>
            <a:lvl1pPr marL="0" indent="0">
              <a:lnSpc>
                <a:spcPct val="100000"/>
              </a:lnSpc>
              <a:buNone/>
              <a:defRPr sz="2400" b="0" i="0">
                <a:latin typeface="General Sans Medium" pitchFamily="2" charset="77"/>
              </a:defRPr>
            </a:lvl1pPr>
          </a:lstStyle>
          <a:p>
            <a:pPr lvl="0"/>
            <a:r>
              <a:rPr lang="en-US" noProof="0"/>
              <a:t>Jane DOE</a:t>
            </a:r>
          </a:p>
        </p:txBody>
      </p:sp>
      <p:sp>
        <p:nvSpPr>
          <p:cNvPr id="23" name="Espace réservé du texte 19">
            <a:extLst>
              <a:ext uri="{FF2B5EF4-FFF2-40B4-BE49-F238E27FC236}">
                <a16:creationId xmlns:a16="http://schemas.microsoft.com/office/drawing/2014/main" id="{A933E832-72D8-4A4B-0903-DEF63D761988}"/>
              </a:ext>
            </a:extLst>
          </p:cNvPr>
          <p:cNvSpPr>
            <a:spLocks noGrp="1"/>
          </p:cNvSpPr>
          <p:nvPr>
            <p:ph type="body" sz="quarter" idx="25" hasCustomPrompt="1"/>
          </p:nvPr>
        </p:nvSpPr>
        <p:spPr>
          <a:xfrm>
            <a:off x="8148639" y="5197966"/>
            <a:ext cx="3708400" cy="165571"/>
          </a:xfrm>
          <a:prstGeom prst="rect">
            <a:avLst/>
          </a:prstGeom>
        </p:spPr>
        <p:txBody>
          <a:bodyPr lIns="0" tIns="0" rIns="0" bIns="0"/>
          <a:lstStyle>
            <a:lvl1pPr marL="0" indent="0">
              <a:lnSpc>
                <a:spcPct val="100000"/>
              </a:lnSpc>
              <a:buNone/>
              <a:defRPr sz="1200" b="0" i="0">
                <a:solidFill>
                  <a:schemeClr val="tx1"/>
                </a:solidFill>
                <a:latin typeface="General Sans Medium" pitchFamily="2" charset="77"/>
              </a:defRPr>
            </a:lvl1pPr>
          </a:lstStyle>
          <a:p>
            <a:pPr lvl="0"/>
            <a:r>
              <a:rPr lang="en-US" noProof="0"/>
              <a:t>Business Manager</a:t>
            </a:r>
          </a:p>
        </p:txBody>
      </p:sp>
      <p:sp>
        <p:nvSpPr>
          <p:cNvPr id="24" name="Espace réservé du texte 19">
            <a:extLst>
              <a:ext uri="{FF2B5EF4-FFF2-40B4-BE49-F238E27FC236}">
                <a16:creationId xmlns:a16="http://schemas.microsoft.com/office/drawing/2014/main" id="{D08F8B3E-FD87-EF02-77F5-017770415892}"/>
              </a:ext>
            </a:extLst>
          </p:cNvPr>
          <p:cNvSpPr>
            <a:spLocks noGrp="1"/>
          </p:cNvSpPr>
          <p:nvPr>
            <p:ph type="body" sz="quarter" idx="26" hasCustomPrompt="1"/>
          </p:nvPr>
        </p:nvSpPr>
        <p:spPr>
          <a:xfrm>
            <a:off x="8148639" y="5424017"/>
            <a:ext cx="3708400" cy="165571"/>
          </a:xfrm>
          <a:prstGeom prst="rect">
            <a:avLst/>
          </a:prstGeom>
        </p:spPr>
        <p:txBody>
          <a:bodyPr lIns="0" tIns="0" rIns="0" bIns="0"/>
          <a:lstStyle>
            <a:lvl1pPr marL="0" indent="0">
              <a:lnSpc>
                <a:spcPct val="100000"/>
              </a:lnSpc>
              <a:buNone/>
              <a:defRPr sz="1200" b="0" i="0">
                <a:solidFill>
                  <a:schemeClr val="tx2"/>
                </a:solidFill>
                <a:latin typeface="General Sans Medium" pitchFamily="2" charset="77"/>
              </a:defRPr>
            </a:lvl1pPr>
          </a:lstStyle>
          <a:p>
            <a:pPr lvl="0"/>
            <a:r>
              <a:rPr lang="en-US" noProof="0"/>
              <a:t>France</a:t>
            </a:r>
          </a:p>
        </p:txBody>
      </p:sp>
      <p:sp>
        <p:nvSpPr>
          <p:cNvPr id="6" name="Espace réservé du texte 19">
            <a:extLst>
              <a:ext uri="{FF2B5EF4-FFF2-40B4-BE49-F238E27FC236}">
                <a16:creationId xmlns:a16="http://schemas.microsoft.com/office/drawing/2014/main" id="{C241616D-5F43-9D1B-F8E5-9409DFA6992F}"/>
              </a:ext>
            </a:extLst>
          </p:cNvPr>
          <p:cNvSpPr>
            <a:spLocks noGrp="1"/>
          </p:cNvSpPr>
          <p:nvPr>
            <p:ph type="body" sz="quarter" idx="27" hasCustomPrompt="1"/>
          </p:nvPr>
        </p:nvSpPr>
        <p:spPr>
          <a:xfrm>
            <a:off x="334963" y="5843104"/>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
        <p:nvSpPr>
          <p:cNvPr id="27" name="Espace réservé du texte 19">
            <a:extLst>
              <a:ext uri="{FF2B5EF4-FFF2-40B4-BE49-F238E27FC236}">
                <a16:creationId xmlns:a16="http://schemas.microsoft.com/office/drawing/2014/main" id="{416EF911-EE60-A73E-0B82-93E48840B8E4}"/>
              </a:ext>
            </a:extLst>
          </p:cNvPr>
          <p:cNvSpPr>
            <a:spLocks noGrp="1"/>
          </p:cNvSpPr>
          <p:nvPr>
            <p:ph type="body" sz="quarter" idx="28" hasCustomPrompt="1"/>
          </p:nvPr>
        </p:nvSpPr>
        <p:spPr>
          <a:xfrm>
            <a:off x="4241799" y="5843104"/>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
        <p:nvSpPr>
          <p:cNvPr id="28" name="Espace réservé du texte 19">
            <a:extLst>
              <a:ext uri="{FF2B5EF4-FFF2-40B4-BE49-F238E27FC236}">
                <a16:creationId xmlns:a16="http://schemas.microsoft.com/office/drawing/2014/main" id="{BF38AD51-14AC-EAA0-E2F1-ED00444DB801}"/>
              </a:ext>
            </a:extLst>
          </p:cNvPr>
          <p:cNvSpPr>
            <a:spLocks noGrp="1"/>
          </p:cNvSpPr>
          <p:nvPr>
            <p:ph type="body" sz="quarter" idx="29" hasCustomPrompt="1"/>
          </p:nvPr>
        </p:nvSpPr>
        <p:spPr>
          <a:xfrm>
            <a:off x="8148635" y="5843104"/>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Tree>
    <p:extLst>
      <p:ext uri="{BB962C8B-B14F-4D97-AF65-F5344CB8AC3E}">
        <p14:creationId xmlns:p14="http://schemas.microsoft.com/office/powerpoint/2010/main" val="217812166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Diapositive de titre">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7C6AFE10-3E52-0F24-C4C9-97E797A89E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15" name="ZoneTexte 14">
            <a:extLst>
              <a:ext uri="{FF2B5EF4-FFF2-40B4-BE49-F238E27FC236}">
                <a16:creationId xmlns:a16="http://schemas.microsoft.com/office/drawing/2014/main" id="{E8EC2A6F-16E3-2CB8-ADEA-549540C4FD90}"/>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3" name="Espace réservé du texte 19">
            <a:extLst>
              <a:ext uri="{FF2B5EF4-FFF2-40B4-BE49-F238E27FC236}">
                <a16:creationId xmlns:a16="http://schemas.microsoft.com/office/drawing/2014/main" id="{27EF0813-2A1E-9180-E604-B51A3E7C76FF}"/>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
        <p:nvSpPr>
          <p:cNvPr id="10" name="Espace réservé pour une image  17">
            <a:extLst>
              <a:ext uri="{FF2B5EF4-FFF2-40B4-BE49-F238E27FC236}">
                <a16:creationId xmlns:a16="http://schemas.microsoft.com/office/drawing/2014/main" id="{A1F2F941-C21B-A5DA-11AE-E4354F6F8922}"/>
              </a:ext>
            </a:extLst>
          </p:cNvPr>
          <p:cNvSpPr>
            <a:spLocks noGrp="1"/>
          </p:cNvSpPr>
          <p:nvPr>
            <p:ph type="pic" sz="quarter" idx="12"/>
          </p:nvPr>
        </p:nvSpPr>
        <p:spPr>
          <a:xfrm>
            <a:off x="334963" y="1748333"/>
            <a:ext cx="2728278" cy="2694960"/>
          </a:xfrm>
          <a:prstGeom prst="roundRect">
            <a:avLst>
              <a:gd name="adj" fmla="val 1622"/>
            </a:avLst>
          </a:prstGeom>
          <a:solidFill>
            <a:schemeClr val="accent3"/>
          </a:solidFill>
        </p:spPr>
        <p:txBody>
          <a:bodyPr/>
          <a:lstStyle>
            <a:lvl1pPr marL="0" indent="0">
              <a:buNone/>
              <a:defRPr sz="1600"/>
            </a:lvl1pPr>
          </a:lstStyle>
          <a:p>
            <a:endParaRPr lang="en-US" noProof="0"/>
          </a:p>
        </p:txBody>
      </p:sp>
      <p:sp>
        <p:nvSpPr>
          <p:cNvPr id="13" name="Espace réservé du texte 19">
            <a:extLst>
              <a:ext uri="{FF2B5EF4-FFF2-40B4-BE49-F238E27FC236}">
                <a16:creationId xmlns:a16="http://schemas.microsoft.com/office/drawing/2014/main" id="{E0980984-32E3-ABD0-84CE-DEA227FC903F}"/>
              </a:ext>
            </a:extLst>
          </p:cNvPr>
          <p:cNvSpPr>
            <a:spLocks noGrp="1"/>
          </p:cNvSpPr>
          <p:nvPr>
            <p:ph type="body" sz="quarter" idx="15" hasCustomPrompt="1"/>
          </p:nvPr>
        </p:nvSpPr>
        <p:spPr>
          <a:xfrm>
            <a:off x="334963" y="4740233"/>
            <a:ext cx="2728278" cy="314467"/>
          </a:xfrm>
          <a:prstGeom prst="rect">
            <a:avLst/>
          </a:prstGeom>
        </p:spPr>
        <p:txBody>
          <a:bodyPr lIns="0" tIns="0" rIns="0" bIns="0"/>
          <a:lstStyle>
            <a:lvl1pPr marL="0" indent="0">
              <a:lnSpc>
                <a:spcPct val="100000"/>
              </a:lnSpc>
              <a:buNone/>
              <a:defRPr sz="1600" b="0" i="0">
                <a:latin typeface="General Sans Medium" pitchFamily="2" charset="77"/>
              </a:defRPr>
            </a:lvl1pPr>
          </a:lstStyle>
          <a:p>
            <a:pPr lvl="0"/>
            <a:r>
              <a:rPr lang="en-US" noProof="0"/>
              <a:t>Jane DOE</a:t>
            </a:r>
          </a:p>
        </p:txBody>
      </p:sp>
      <p:sp>
        <p:nvSpPr>
          <p:cNvPr id="14" name="Espace réservé du texte 19">
            <a:extLst>
              <a:ext uri="{FF2B5EF4-FFF2-40B4-BE49-F238E27FC236}">
                <a16:creationId xmlns:a16="http://schemas.microsoft.com/office/drawing/2014/main" id="{BAB48658-4DE4-F4E6-A5CF-A7342A0C8C7B}"/>
              </a:ext>
            </a:extLst>
          </p:cNvPr>
          <p:cNvSpPr>
            <a:spLocks noGrp="1"/>
          </p:cNvSpPr>
          <p:nvPr>
            <p:ph type="body" sz="quarter" idx="16" hasCustomPrompt="1"/>
          </p:nvPr>
        </p:nvSpPr>
        <p:spPr>
          <a:xfrm>
            <a:off x="334963" y="5149826"/>
            <a:ext cx="2728278" cy="131025"/>
          </a:xfrm>
          <a:prstGeom prst="rect">
            <a:avLst/>
          </a:prstGeom>
        </p:spPr>
        <p:txBody>
          <a:bodyPr lIns="0" tIns="0" rIns="0" bIns="0"/>
          <a:lstStyle>
            <a:lvl1pPr marL="0" indent="0">
              <a:lnSpc>
                <a:spcPct val="100000"/>
              </a:lnSpc>
              <a:buNone/>
              <a:defRPr sz="1000" b="0" i="0">
                <a:solidFill>
                  <a:schemeClr val="tx1"/>
                </a:solidFill>
                <a:latin typeface="General Sans Medium" pitchFamily="2" charset="77"/>
              </a:defRPr>
            </a:lvl1pPr>
          </a:lstStyle>
          <a:p>
            <a:pPr lvl="0"/>
            <a:r>
              <a:rPr lang="en-US" noProof="0"/>
              <a:t>Business Manager</a:t>
            </a:r>
          </a:p>
        </p:txBody>
      </p:sp>
      <p:sp>
        <p:nvSpPr>
          <p:cNvPr id="7" name="Espace réservé du texte 19">
            <a:extLst>
              <a:ext uri="{FF2B5EF4-FFF2-40B4-BE49-F238E27FC236}">
                <a16:creationId xmlns:a16="http://schemas.microsoft.com/office/drawing/2014/main" id="{B0411F42-BAC5-98E3-D3F7-5D3EEBFF7D3E}"/>
              </a:ext>
            </a:extLst>
          </p:cNvPr>
          <p:cNvSpPr>
            <a:spLocks noGrp="1"/>
          </p:cNvSpPr>
          <p:nvPr>
            <p:ph type="body" sz="quarter" idx="17" hasCustomPrompt="1"/>
          </p:nvPr>
        </p:nvSpPr>
        <p:spPr>
          <a:xfrm>
            <a:off x="334962" y="896356"/>
            <a:ext cx="11522075" cy="372057"/>
          </a:xfrm>
          <a:prstGeom prst="rect">
            <a:avLst/>
          </a:prstGeom>
        </p:spPr>
        <p:txBody>
          <a:bodyPr lIns="0" tIns="0" rIns="0" bIns="0"/>
          <a:lstStyle>
            <a:lvl1pPr marL="0" indent="0">
              <a:lnSpc>
                <a:spcPct val="100000"/>
              </a:lnSpc>
              <a:buNone/>
              <a:defRPr sz="2800" b="0" i="0">
                <a:latin typeface="General Sans Medium" pitchFamily="2" charset="77"/>
              </a:defRPr>
            </a:lvl1pPr>
          </a:lstStyle>
          <a:p>
            <a:pPr lvl="0"/>
            <a:r>
              <a:rPr lang="en-US" noProof="0"/>
              <a:t>Our team</a:t>
            </a:r>
          </a:p>
        </p:txBody>
      </p:sp>
      <p:sp>
        <p:nvSpPr>
          <p:cNvPr id="16" name="Espace réservé du texte 19">
            <a:extLst>
              <a:ext uri="{FF2B5EF4-FFF2-40B4-BE49-F238E27FC236}">
                <a16:creationId xmlns:a16="http://schemas.microsoft.com/office/drawing/2014/main" id="{A033D115-8C56-843A-A004-11B36D1473D2}"/>
              </a:ext>
            </a:extLst>
          </p:cNvPr>
          <p:cNvSpPr>
            <a:spLocks noGrp="1"/>
          </p:cNvSpPr>
          <p:nvPr>
            <p:ph type="body" sz="quarter" idx="18" hasCustomPrompt="1"/>
          </p:nvPr>
        </p:nvSpPr>
        <p:spPr>
          <a:xfrm>
            <a:off x="334963" y="5330945"/>
            <a:ext cx="2728278" cy="131025"/>
          </a:xfrm>
          <a:prstGeom prst="rect">
            <a:avLst/>
          </a:prstGeom>
        </p:spPr>
        <p:txBody>
          <a:bodyPr lIns="0" tIns="0" rIns="0" bIns="0"/>
          <a:lstStyle>
            <a:lvl1pPr marL="0" indent="0">
              <a:lnSpc>
                <a:spcPct val="100000"/>
              </a:lnSpc>
              <a:buNone/>
              <a:defRPr sz="1000" b="0" i="0">
                <a:solidFill>
                  <a:schemeClr val="tx2"/>
                </a:solidFill>
                <a:latin typeface="General Sans Medium" pitchFamily="2" charset="77"/>
              </a:defRPr>
            </a:lvl1pPr>
          </a:lstStyle>
          <a:p>
            <a:pPr lvl="0"/>
            <a:r>
              <a:rPr lang="en-US" noProof="0"/>
              <a:t>France</a:t>
            </a:r>
          </a:p>
        </p:txBody>
      </p:sp>
      <p:sp>
        <p:nvSpPr>
          <p:cNvPr id="47" name="Espace réservé du texte 19">
            <a:extLst>
              <a:ext uri="{FF2B5EF4-FFF2-40B4-BE49-F238E27FC236}">
                <a16:creationId xmlns:a16="http://schemas.microsoft.com/office/drawing/2014/main" id="{49C13682-E037-CE86-88E3-705AFDA2B916}"/>
              </a:ext>
            </a:extLst>
          </p:cNvPr>
          <p:cNvSpPr>
            <a:spLocks noGrp="1"/>
          </p:cNvSpPr>
          <p:nvPr>
            <p:ph type="body" sz="quarter" idx="31" hasCustomPrompt="1"/>
          </p:nvPr>
        </p:nvSpPr>
        <p:spPr>
          <a:xfrm>
            <a:off x="334962" y="5659912"/>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
        <p:nvSpPr>
          <p:cNvPr id="72" name="Espace réservé pour une image  17">
            <a:extLst>
              <a:ext uri="{FF2B5EF4-FFF2-40B4-BE49-F238E27FC236}">
                <a16:creationId xmlns:a16="http://schemas.microsoft.com/office/drawing/2014/main" id="{A4C1BC68-37EA-100E-1EE8-8F1ED01E383A}"/>
              </a:ext>
            </a:extLst>
          </p:cNvPr>
          <p:cNvSpPr>
            <a:spLocks noGrp="1"/>
          </p:cNvSpPr>
          <p:nvPr>
            <p:ph type="pic" sz="quarter" idx="32"/>
          </p:nvPr>
        </p:nvSpPr>
        <p:spPr>
          <a:xfrm>
            <a:off x="3267817" y="1748333"/>
            <a:ext cx="2728278" cy="2694960"/>
          </a:xfrm>
          <a:prstGeom prst="roundRect">
            <a:avLst>
              <a:gd name="adj" fmla="val 1622"/>
            </a:avLst>
          </a:prstGeom>
          <a:solidFill>
            <a:schemeClr val="accent3"/>
          </a:solidFill>
        </p:spPr>
        <p:txBody>
          <a:bodyPr/>
          <a:lstStyle>
            <a:lvl1pPr marL="0" indent="0">
              <a:buNone/>
              <a:defRPr sz="1600"/>
            </a:lvl1pPr>
          </a:lstStyle>
          <a:p>
            <a:endParaRPr lang="en-US" noProof="0"/>
          </a:p>
        </p:txBody>
      </p:sp>
      <p:sp>
        <p:nvSpPr>
          <p:cNvPr id="73" name="Espace réservé du texte 19">
            <a:extLst>
              <a:ext uri="{FF2B5EF4-FFF2-40B4-BE49-F238E27FC236}">
                <a16:creationId xmlns:a16="http://schemas.microsoft.com/office/drawing/2014/main" id="{E75650FB-3714-83BA-FDA3-34E6C74A0FBA}"/>
              </a:ext>
            </a:extLst>
          </p:cNvPr>
          <p:cNvSpPr>
            <a:spLocks noGrp="1"/>
          </p:cNvSpPr>
          <p:nvPr>
            <p:ph type="body" sz="quarter" idx="33" hasCustomPrompt="1"/>
          </p:nvPr>
        </p:nvSpPr>
        <p:spPr>
          <a:xfrm>
            <a:off x="3267817" y="4740233"/>
            <a:ext cx="2728278" cy="314467"/>
          </a:xfrm>
          <a:prstGeom prst="rect">
            <a:avLst/>
          </a:prstGeom>
        </p:spPr>
        <p:txBody>
          <a:bodyPr lIns="0" tIns="0" rIns="0" bIns="0"/>
          <a:lstStyle>
            <a:lvl1pPr marL="0" indent="0">
              <a:lnSpc>
                <a:spcPct val="100000"/>
              </a:lnSpc>
              <a:buNone/>
              <a:defRPr sz="1600" b="0" i="0">
                <a:latin typeface="General Sans Medium" pitchFamily="2" charset="77"/>
              </a:defRPr>
            </a:lvl1pPr>
          </a:lstStyle>
          <a:p>
            <a:pPr lvl="0"/>
            <a:r>
              <a:rPr lang="en-US" noProof="0"/>
              <a:t>Jane DOE</a:t>
            </a:r>
          </a:p>
        </p:txBody>
      </p:sp>
      <p:sp>
        <p:nvSpPr>
          <p:cNvPr id="74" name="Espace réservé du texte 19">
            <a:extLst>
              <a:ext uri="{FF2B5EF4-FFF2-40B4-BE49-F238E27FC236}">
                <a16:creationId xmlns:a16="http://schemas.microsoft.com/office/drawing/2014/main" id="{5D84619B-E70F-51B7-3673-38E03DD376CF}"/>
              </a:ext>
            </a:extLst>
          </p:cNvPr>
          <p:cNvSpPr>
            <a:spLocks noGrp="1"/>
          </p:cNvSpPr>
          <p:nvPr>
            <p:ph type="body" sz="quarter" idx="34" hasCustomPrompt="1"/>
          </p:nvPr>
        </p:nvSpPr>
        <p:spPr>
          <a:xfrm>
            <a:off x="3267817" y="5149826"/>
            <a:ext cx="2728278" cy="131025"/>
          </a:xfrm>
          <a:prstGeom prst="rect">
            <a:avLst/>
          </a:prstGeom>
        </p:spPr>
        <p:txBody>
          <a:bodyPr lIns="0" tIns="0" rIns="0" bIns="0"/>
          <a:lstStyle>
            <a:lvl1pPr marL="0" indent="0">
              <a:lnSpc>
                <a:spcPct val="100000"/>
              </a:lnSpc>
              <a:buNone/>
              <a:defRPr sz="1000" b="0" i="0">
                <a:solidFill>
                  <a:schemeClr val="tx1"/>
                </a:solidFill>
                <a:latin typeface="General Sans Medium" pitchFamily="2" charset="77"/>
              </a:defRPr>
            </a:lvl1pPr>
          </a:lstStyle>
          <a:p>
            <a:pPr lvl="0"/>
            <a:r>
              <a:rPr lang="en-US" noProof="0"/>
              <a:t>Business Manager</a:t>
            </a:r>
          </a:p>
        </p:txBody>
      </p:sp>
      <p:sp>
        <p:nvSpPr>
          <p:cNvPr id="75" name="Espace réservé du texte 19">
            <a:extLst>
              <a:ext uri="{FF2B5EF4-FFF2-40B4-BE49-F238E27FC236}">
                <a16:creationId xmlns:a16="http://schemas.microsoft.com/office/drawing/2014/main" id="{3B844FC7-E000-BD7E-B61A-768062D0E44F}"/>
              </a:ext>
            </a:extLst>
          </p:cNvPr>
          <p:cNvSpPr>
            <a:spLocks noGrp="1"/>
          </p:cNvSpPr>
          <p:nvPr>
            <p:ph type="body" sz="quarter" idx="35" hasCustomPrompt="1"/>
          </p:nvPr>
        </p:nvSpPr>
        <p:spPr>
          <a:xfrm>
            <a:off x="3267817" y="5330945"/>
            <a:ext cx="2728278" cy="131025"/>
          </a:xfrm>
          <a:prstGeom prst="rect">
            <a:avLst/>
          </a:prstGeom>
        </p:spPr>
        <p:txBody>
          <a:bodyPr lIns="0" tIns="0" rIns="0" bIns="0"/>
          <a:lstStyle>
            <a:lvl1pPr marL="0" indent="0">
              <a:lnSpc>
                <a:spcPct val="100000"/>
              </a:lnSpc>
              <a:buNone/>
              <a:defRPr sz="1000" b="0" i="0">
                <a:solidFill>
                  <a:schemeClr val="tx2"/>
                </a:solidFill>
                <a:latin typeface="General Sans Medium" pitchFamily="2" charset="77"/>
              </a:defRPr>
            </a:lvl1pPr>
          </a:lstStyle>
          <a:p>
            <a:pPr lvl="0"/>
            <a:r>
              <a:rPr lang="en-US" noProof="0"/>
              <a:t>France</a:t>
            </a:r>
          </a:p>
        </p:txBody>
      </p:sp>
      <p:sp>
        <p:nvSpPr>
          <p:cNvPr id="76" name="Espace réservé du texte 19">
            <a:extLst>
              <a:ext uri="{FF2B5EF4-FFF2-40B4-BE49-F238E27FC236}">
                <a16:creationId xmlns:a16="http://schemas.microsoft.com/office/drawing/2014/main" id="{E5D7EFF2-9F43-0101-AB3C-5369B1D1DB76}"/>
              </a:ext>
            </a:extLst>
          </p:cNvPr>
          <p:cNvSpPr>
            <a:spLocks noGrp="1"/>
          </p:cNvSpPr>
          <p:nvPr>
            <p:ph type="body" sz="quarter" idx="36" hasCustomPrompt="1"/>
          </p:nvPr>
        </p:nvSpPr>
        <p:spPr>
          <a:xfrm>
            <a:off x="3267816" y="5659912"/>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
        <p:nvSpPr>
          <p:cNvPr id="77" name="Espace réservé pour une image  17">
            <a:extLst>
              <a:ext uri="{FF2B5EF4-FFF2-40B4-BE49-F238E27FC236}">
                <a16:creationId xmlns:a16="http://schemas.microsoft.com/office/drawing/2014/main" id="{62B8920F-F8FC-2433-A432-97AC6482DB17}"/>
              </a:ext>
            </a:extLst>
          </p:cNvPr>
          <p:cNvSpPr>
            <a:spLocks noGrp="1"/>
          </p:cNvSpPr>
          <p:nvPr>
            <p:ph type="pic" sz="quarter" idx="37"/>
          </p:nvPr>
        </p:nvSpPr>
        <p:spPr>
          <a:xfrm>
            <a:off x="6195907" y="1748333"/>
            <a:ext cx="2728278" cy="2694960"/>
          </a:xfrm>
          <a:prstGeom prst="roundRect">
            <a:avLst>
              <a:gd name="adj" fmla="val 1622"/>
            </a:avLst>
          </a:prstGeom>
          <a:solidFill>
            <a:schemeClr val="accent3"/>
          </a:solidFill>
        </p:spPr>
        <p:txBody>
          <a:bodyPr/>
          <a:lstStyle>
            <a:lvl1pPr marL="0" indent="0">
              <a:buNone/>
              <a:defRPr sz="1600"/>
            </a:lvl1pPr>
          </a:lstStyle>
          <a:p>
            <a:endParaRPr lang="en-US" noProof="0"/>
          </a:p>
        </p:txBody>
      </p:sp>
      <p:sp>
        <p:nvSpPr>
          <p:cNvPr id="78" name="Espace réservé du texte 19">
            <a:extLst>
              <a:ext uri="{FF2B5EF4-FFF2-40B4-BE49-F238E27FC236}">
                <a16:creationId xmlns:a16="http://schemas.microsoft.com/office/drawing/2014/main" id="{FBCE0AD1-06CC-4A8C-662A-B1D4B2212506}"/>
              </a:ext>
            </a:extLst>
          </p:cNvPr>
          <p:cNvSpPr>
            <a:spLocks noGrp="1"/>
          </p:cNvSpPr>
          <p:nvPr>
            <p:ph type="body" sz="quarter" idx="38" hasCustomPrompt="1"/>
          </p:nvPr>
        </p:nvSpPr>
        <p:spPr>
          <a:xfrm>
            <a:off x="6195907" y="4740233"/>
            <a:ext cx="2728278" cy="314467"/>
          </a:xfrm>
          <a:prstGeom prst="rect">
            <a:avLst/>
          </a:prstGeom>
        </p:spPr>
        <p:txBody>
          <a:bodyPr lIns="0" tIns="0" rIns="0" bIns="0"/>
          <a:lstStyle>
            <a:lvl1pPr marL="0" indent="0">
              <a:lnSpc>
                <a:spcPct val="100000"/>
              </a:lnSpc>
              <a:buNone/>
              <a:defRPr sz="1600" b="0" i="0">
                <a:latin typeface="General Sans Medium" pitchFamily="2" charset="77"/>
              </a:defRPr>
            </a:lvl1pPr>
          </a:lstStyle>
          <a:p>
            <a:pPr lvl="0"/>
            <a:r>
              <a:rPr lang="en-US" noProof="0"/>
              <a:t>Jane DOE</a:t>
            </a:r>
          </a:p>
        </p:txBody>
      </p:sp>
      <p:sp>
        <p:nvSpPr>
          <p:cNvPr id="79" name="Espace réservé du texte 19">
            <a:extLst>
              <a:ext uri="{FF2B5EF4-FFF2-40B4-BE49-F238E27FC236}">
                <a16:creationId xmlns:a16="http://schemas.microsoft.com/office/drawing/2014/main" id="{795B1F13-0ABC-E139-84D7-B25F34C36E88}"/>
              </a:ext>
            </a:extLst>
          </p:cNvPr>
          <p:cNvSpPr>
            <a:spLocks noGrp="1"/>
          </p:cNvSpPr>
          <p:nvPr>
            <p:ph type="body" sz="quarter" idx="39" hasCustomPrompt="1"/>
          </p:nvPr>
        </p:nvSpPr>
        <p:spPr>
          <a:xfrm>
            <a:off x="6195907" y="5149826"/>
            <a:ext cx="2728278" cy="131025"/>
          </a:xfrm>
          <a:prstGeom prst="rect">
            <a:avLst/>
          </a:prstGeom>
        </p:spPr>
        <p:txBody>
          <a:bodyPr lIns="0" tIns="0" rIns="0" bIns="0"/>
          <a:lstStyle>
            <a:lvl1pPr marL="0" indent="0">
              <a:lnSpc>
                <a:spcPct val="100000"/>
              </a:lnSpc>
              <a:buNone/>
              <a:defRPr sz="1000" b="0" i="0">
                <a:solidFill>
                  <a:schemeClr val="tx1"/>
                </a:solidFill>
                <a:latin typeface="General Sans Medium" pitchFamily="2" charset="77"/>
              </a:defRPr>
            </a:lvl1pPr>
          </a:lstStyle>
          <a:p>
            <a:pPr lvl="0"/>
            <a:r>
              <a:rPr lang="en-US" noProof="0"/>
              <a:t>Business Manager</a:t>
            </a:r>
          </a:p>
        </p:txBody>
      </p:sp>
      <p:sp>
        <p:nvSpPr>
          <p:cNvPr id="80" name="Espace réservé du texte 19">
            <a:extLst>
              <a:ext uri="{FF2B5EF4-FFF2-40B4-BE49-F238E27FC236}">
                <a16:creationId xmlns:a16="http://schemas.microsoft.com/office/drawing/2014/main" id="{52B90273-6ADD-12C4-9339-C7B35799FEA5}"/>
              </a:ext>
            </a:extLst>
          </p:cNvPr>
          <p:cNvSpPr>
            <a:spLocks noGrp="1"/>
          </p:cNvSpPr>
          <p:nvPr>
            <p:ph type="body" sz="quarter" idx="40" hasCustomPrompt="1"/>
          </p:nvPr>
        </p:nvSpPr>
        <p:spPr>
          <a:xfrm>
            <a:off x="6195907" y="5330945"/>
            <a:ext cx="2728278" cy="131025"/>
          </a:xfrm>
          <a:prstGeom prst="rect">
            <a:avLst/>
          </a:prstGeom>
        </p:spPr>
        <p:txBody>
          <a:bodyPr lIns="0" tIns="0" rIns="0" bIns="0"/>
          <a:lstStyle>
            <a:lvl1pPr marL="0" indent="0">
              <a:lnSpc>
                <a:spcPct val="100000"/>
              </a:lnSpc>
              <a:buNone/>
              <a:defRPr sz="1000" b="0" i="0">
                <a:solidFill>
                  <a:schemeClr val="tx2"/>
                </a:solidFill>
                <a:latin typeface="General Sans Medium" pitchFamily="2" charset="77"/>
              </a:defRPr>
            </a:lvl1pPr>
          </a:lstStyle>
          <a:p>
            <a:pPr lvl="0"/>
            <a:r>
              <a:rPr lang="en-US" noProof="0"/>
              <a:t>France</a:t>
            </a:r>
          </a:p>
        </p:txBody>
      </p:sp>
      <p:sp>
        <p:nvSpPr>
          <p:cNvPr id="81" name="Espace réservé du texte 19">
            <a:extLst>
              <a:ext uri="{FF2B5EF4-FFF2-40B4-BE49-F238E27FC236}">
                <a16:creationId xmlns:a16="http://schemas.microsoft.com/office/drawing/2014/main" id="{A1A07233-EB73-B5C0-28D9-5B1C6B9A6174}"/>
              </a:ext>
            </a:extLst>
          </p:cNvPr>
          <p:cNvSpPr>
            <a:spLocks noGrp="1"/>
          </p:cNvSpPr>
          <p:nvPr>
            <p:ph type="body" sz="quarter" idx="41" hasCustomPrompt="1"/>
          </p:nvPr>
        </p:nvSpPr>
        <p:spPr>
          <a:xfrm>
            <a:off x="6195906" y="5659912"/>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
        <p:nvSpPr>
          <p:cNvPr id="82" name="Espace réservé pour une image  17">
            <a:extLst>
              <a:ext uri="{FF2B5EF4-FFF2-40B4-BE49-F238E27FC236}">
                <a16:creationId xmlns:a16="http://schemas.microsoft.com/office/drawing/2014/main" id="{0AF395CD-A887-6E6A-CFB9-A7950B8304B4}"/>
              </a:ext>
            </a:extLst>
          </p:cNvPr>
          <p:cNvSpPr>
            <a:spLocks noGrp="1"/>
          </p:cNvSpPr>
          <p:nvPr>
            <p:ph type="pic" sz="quarter" idx="42"/>
          </p:nvPr>
        </p:nvSpPr>
        <p:spPr>
          <a:xfrm>
            <a:off x="9123996" y="1748333"/>
            <a:ext cx="2728278" cy="2694960"/>
          </a:xfrm>
          <a:prstGeom prst="roundRect">
            <a:avLst>
              <a:gd name="adj" fmla="val 1622"/>
            </a:avLst>
          </a:prstGeom>
          <a:solidFill>
            <a:schemeClr val="accent3"/>
          </a:solidFill>
        </p:spPr>
        <p:txBody>
          <a:bodyPr/>
          <a:lstStyle>
            <a:lvl1pPr marL="0" indent="0">
              <a:buNone/>
              <a:defRPr sz="1600"/>
            </a:lvl1pPr>
          </a:lstStyle>
          <a:p>
            <a:endParaRPr lang="en-US" noProof="0"/>
          </a:p>
        </p:txBody>
      </p:sp>
      <p:sp>
        <p:nvSpPr>
          <p:cNvPr id="83" name="Espace réservé du texte 19">
            <a:extLst>
              <a:ext uri="{FF2B5EF4-FFF2-40B4-BE49-F238E27FC236}">
                <a16:creationId xmlns:a16="http://schemas.microsoft.com/office/drawing/2014/main" id="{793016B3-F7D2-7D64-1284-CE665414D5CD}"/>
              </a:ext>
            </a:extLst>
          </p:cNvPr>
          <p:cNvSpPr>
            <a:spLocks noGrp="1"/>
          </p:cNvSpPr>
          <p:nvPr>
            <p:ph type="body" sz="quarter" idx="43" hasCustomPrompt="1"/>
          </p:nvPr>
        </p:nvSpPr>
        <p:spPr>
          <a:xfrm>
            <a:off x="9123996" y="4740233"/>
            <a:ext cx="2728278" cy="314467"/>
          </a:xfrm>
          <a:prstGeom prst="rect">
            <a:avLst/>
          </a:prstGeom>
        </p:spPr>
        <p:txBody>
          <a:bodyPr lIns="0" tIns="0" rIns="0" bIns="0"/>
          <a:lstStyle>
            <a:lvl1pPr marL="0" indent="0">
              <a:lnSpc>
                <a:spcPct val="100000"/>
              </a:lnSpc>
              <a:buNone/>
              <a:defRPr sz="1600" b="0" i="0">
                <a:latin typeface="General Sans Medium" pitchFamily="2" charset="77"/>
              </a:defRPr>
            </a:lvl1pPr>
          </a:lstStyle>
          <a:p>
            <a:pPr lvl="0"/>
            <a:r>
              <a:rPr lang="en-US" noProof="0"/>
              <a:t>Jane DOE</a:t>
            </a:r>
          </a:p>
        </p:txBody>
      </p:sp>
      <p:sp>
        <p:nvSpPr>
          <p:cNvPr id="84" name="Espace réservé du texte 19">
            <a:extLst>
              <a:ext uri="{FF2B5EF4-FFF2-40B4-BE49-F238E27FC236}">
                <a16:creationId xmlns:a16="http://schemas.microsoft.com/office/drawing/2014/main" id="{773B16B5-9B01-AD9A-70B7-E000090D4FA5}"/>
              </a:ext>
            </a:extLst>
          </p:cNvPr>
          <p:cNvSpPr>
            <a:spLocks noGrp="1"/>
          </p:cNvSpPr>
          <p:nvPr>
            <p:ph type="body" sz="quarter" idx="44" hasCustomPrompt="1"/>
          </p:nvPr>
        </p:nvSpPr>
        <p:spPr>
          <a:xfrm>
            <a:off x="9123996" y="5149826"/>
            <a:ext cx="2728278" cy="131025"/>
          </a:xfrm>
          <a:prstGeom prst="rect">
            <a:avLst/>
          </a:prstGeom>
        </p:spPr>
        <p:txBody>
          <a:bodyPr lIns="0" tIns="0" rIns="0" bIns="0"/>
          <a:lstStyle>
            <a:lvl1pPr marL="0" indent="0">
              <a:lnSpc>
                <a:spcPct val="100000"/>
              </a:lnSpc>
              <a:buNone/>
              <a:defRPr sz="1000" b="0" i="0">
                <a:solidFill>
                  <a:schemeClr val="tx1"/>
                </a:solidFill>
                <a:latin typeface="General Sans Medium" pitchFamily="2" charset="77"/>
              </a:defRPr>
            </a:lvl1pPr>
          </a:lstStyle>
          <a:p>
            <a:pPr lvl="0"/>
            <a:r>
              <a:rPr lang="en-US" noProof="0"/>
              <a:t>Business Manager</a:t>
            </a:r>
          </a:p>
        </p:txBody>
      </p:sp>
      <p:sp>
        <p:nvSpPr>
          <p:cNvPr id="85" name="Espace réservé du texte 19">
            <a:extLst>
              <a:ext uri="{FF2B5EF4-FFF2-40B4-BE49-F238E27FC236}">
                <a16:creationId xmlns:a16="http://schemas.microsoft.com/office/drawing/2014/main" id="{C35C55C4-5C70-8F96-7A0F-2B056C4658A3}"/>
              </a:ext>
            </a:extLst>
          </p:cNvPr>
          <p:cNvSpPr>
            <a:spLocks noGrp="1"/>
          </p:cNvSpPr>
          <p:nvPr>
            <p:ph type="body" sz="quarter" idx="45" hasCustomPrompt="1"/>
          </p:nvPr>
        </p:nvSpPr>
        <p:spPr>
          <a:xfrm>
            <a:off x="9123996" y="5330945"/>
            <a:ext cx="2728278" cy="131025"/>
          </a:xfrm>
          <a:prstGeom prst="rect">
            <a:avLst/>
          </a:prstGeom>
        </p:spPr>
        <p:txBody>
          <a:bodyPr lIns="0" tIns="0" rIns="0" bIns="0"/>
          <a:lstStyle>
            <a:lvl1pPr marL="0" indent="0">
              <a:lnSpc>
                <a:spcPct val="100000"/>
              </a:lnSpc>
              <a:buNone/>
              <a:defRPr sz="1000" b="0" i="0">
                <a:solidFill>
                  <a:schemeClr val="tx2"/>
                </a:solidFill>
                <a:latin typeface="General Sans Medium" pitchFamily="2" charset="77"/>
              </a:defRPr>
            </a:lvl1pPr>
          </a:lstStyle>
          <a:p>
            <a:pPr lvl="0"/>
            <a:r>
              <a:rPr lang="en-US" noProof="0"/>
              <a:t>France</a:t>
            </a:r>
          </a:p>
        </p:txBody>
      </p:sp>
      <p:sp>
        <p:nvSpPr>
          <p:cNvPr id="86" name="Espace réservé du texte 19">
            <a:extLst>
              <a:ext uri="{FF2B5EF4-FFF2-40B4-BE49-F238E27FC236}">
                <a16:creationId xmlns:a16="http://schemas.microsoft.com/office/drawing/2014/main" id="{C0C53D9A-E22F-EC56-5DB9-DD635625CEEE}"/>
              </a:ext>
            </a:extLst>
          </p:cNvPr>
          <p:cNvSpPr>
            <a:spLocks noGrp="1"/>
          </p:cNvSpPr>
          <p:nvPr>
            <p:ph type="body" sz="quarter" idx="46" hasCustomPrompt="1"/>
          </p:nvPr>
        </p:nvSpPr>
        <p:spPr>
          <a:xfrm>
            <a:off x="9123995" y="5659912"/>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Tree>
    <p:extLst>
      <p:ext uri="{BB962C8B-B14F-4D97-AF65-F5344CB8AC3E}">
        <p14:creationId xmlns:p14="http://schemas.microsoft.com/office/powerpoint/2010/main" val="55397841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8_Diapositive de titre">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7C6AFE10-3E52-0F24-C4C9-97E797A89E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15" name="ZoneTexte 14">
            <a:extLst>
              <a:ext uri="{FF2B5EF4-FFF2-40B4-BE49-F238E27FC236}">
                <a16:creationId xmlns:a16="http://schemas.microsoft.com/office/drawing/2014/main" id="{E8EC2A6F-16E3-2CB8-ADEA-549540C4FD90}"/>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3" name="Espace réservé du texte 19">
            <a:extLst>
              <a:ext uri="{FF2B5EF4-FFF2-40B4-BE49-F238E27FC236}">
                <a16:creationId xmlns:a16="http://schemas.microsoft.com/office/drawing/2014/main" id="{27EF0813-2A1E-9180-E604-B51A3E7C76FF}"/>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
        <p:nvSpPr>
          <p:cNvPr id="10" name="Espace réservé pour une image  17">
            <a:extLst>
              <a:ext uri="{FF2B5EF4-FFF2-40B4-BE49-F238E27FC236}">
                <a16:creationId xmlns:a16="http://schemas.microsoft.com/office/drawing/2014/main" id="{A1F2F941-C21B-A5DA-11AE-E4354F6F8922}"/>
              </a:ext>
            </a:extLst>
          </p:cNvPr>
          <p:cNvSpPr>
            <a:spLocks noGrp="1"/>
          </p:cNvSpPr>
          <p:nvPr>
            <p:ph type="pic" sz="quarter" idx="12"/>
          </p:nvPr>
        </p:nvSpPr>
        <p:spPr>
          <a:xfrm>
            <a:off x="334964" y="1900063"/>
            <a:ext cx="2167466" cy="2219540"/>
          </a:xfrm>
          <a:prstGeom prst="roundRect">
            <a:avLst>
              <a:gd name="adj" fmla="val 1622"/>
            </a:avLst>
          </a:prstGeom>
          <a:solidFill>
            <a:schemeClr val="accent3"/>
          </a:solidFill>
        </p:spPr>
        <p:txBody>
          <a:bodyPr/>
          <a:lstStyle>
            <a:lvl1pPr marL="0" indent="0">
              <a:buNone/>
              <a:defRPr sz="1600"/>
            </a:lvl1pPr>
          </a:lstStyle>
          <a:p>
            <a:endParaRPr lang="en-US" noProof="0"/>
          </a:p>
        </p:txBody>
      </p:sp>
      <p:sp>
        <p:nvSpPr>
          <p:cNvPr id="13" name="Espace réservé du texte 19">
            <a:extLst>
              <a:ext uri="{FF2B5EF4-FFF2-40B4-BE49-F238E27FC236}">
                <a16:creationId xmlns:a16="http://schemas.microsoft.com/office/drawing/2014/main" id="{E0980984-32E3-ABD0-84CE-DEA227FC903F}"/>
              </a:ext>
            </a:extLst>
          </p:cNvPr>
          <p:cNvSpPr>
            <a:spLocks noGrp="1"/>
          </p:cNvSpPr>
          <p:nvPr>
            <p:ph type="body" sz="quarter" idx="15" hasCustomPrompt="1"/>
          </p:nvPr>
        </p:nvSpPr>
        <p:spPr>
          <a:xfrm>
            <a:off x="334963" y="4310557"/>
            <a:ext cx="2167466" cy="166304"/>
          </a:xfrm>
          <a:prstGeom prst="rect">
            <a:avLst/>
          </a:prstGeom>
        </p:spPr>
        <p:txBody>
          <a:bodyPr lIns="0" tIns="0" rIns="0" bIns="0"/>
          <a:lstStyle>
            <a:lvl1pPr marL="0" indent="0">
              <a:lnSpc>
                <a:spcPct val="100000"/>
              </a:lnSpc>
              <a:buNone/>
              <a:defRPr sz="1200" b="0" i="0">
                <a:latin typeface="General Sans Medium" pitchFamily="2" charset="77"/>
              </a:defRPr>
            </a:lvl1pPr>
          </a:lstStyle>
          <a:p>
            <a:pPr lvl="0"/>
            <a:r>
              <a:rPr lang="en-US" noProof="0"/>
              <a:t>Jane DOE</a:t>
            </a:r>
          </a:p>
        </p:txBody>
      </p:sp>
      <p:sp>
        <p:nvSpPr>
          <p:cNvPr id="14" name="Espace réservé du texte 19">
            <a:extLst>
              <a:ext uri="{FF2B5EF4-FFF2-40B4-BE49-F238E27FC236}">
                <a16:creationId xmlns:a16="http://schemas.microsoft.com/office/drawing/2014/main" id="{BAB48658-4DE4-F4E6-A5CF-A7342A0C8C7B}"/>
              </a:ext>
            </a:extLst>
          </p:cNvPr>
          <p:cNvSpPr>
            <a:spLocks noGrp="1"/>
          </p:cNvSpPr>
          <p:nvPr>
            <p:ph type="body" sz="quarter" idx="16" hasCustomPrompt="1"/>
          </p:nvPr>
        </p:nvSpPr>
        <p:spPr>
          <a:xfrm>
            <a:off x="334963" y="4619444"/>
            <a:ext cx="2167466" cy="131025"/>
          </a:xfrm>
          <a:prstGeom prst="rect">
            <a:avLst/>
          </a:prstGeom>
        </p:spPr>
        <p:txBody>
          <a:bodyPr lIns="0" tIns="0" rIns="0" bIns="0"/>
          <a:lstStyle>
            <a:lvl1pPr marL="0" indent="0">
              <a:lnSpc>
                <a:spcPct val="100000"/>
              </a:lnSpc>
              <a:buNone/>
              <a:defRPr sz="1000" b="0" i="0">
                <a:solidFill>
                  <a:schemeClr val="tx1"/>
                </a:solidFill>
                <a:latin typeface="General Sans Medium" pitchFamily="2" charset="77"/>
              </a:defRPr>
            </a:lvl1pPr>
          </a:lstStyle>
          <a:p>
            <a:pPr lvl="0"/>
            <a:r>
              <a:rPr lang="en-US" noProof="0"/>
              <a:t>Business Manager</a:t>
            </a:r>
          </a:p>
        </p:txBody>
      </p:sp>
      <p:sp>
        <p:nvSpPr>
          <p:cNvPr id="7" name="Espace réservé du texte 19">
            <a:extLst>
              <a:ext uri="{FF2B5EF4-FFF2-40B4-BE49-F238E27FC236}">
                <a16:creationId xmlns:a16="http://schemas.microsoft.com/office/drawing/2014/main" id="{B0411F42-BAC5-98E3-D3F7-5D3EEBFF7D3E}"/>
              </a:ext>
            </a:extLst>
          </p:cNvPr>
          <p:cNvSpPr>
            <a:spLocks noGrp="1"/>
          </p:cNvSpPr>
          <p:nvPr>
            <p:ph type="body" sz="quarter" idx="17" hasCustomPrompt="1"/>
          </p:nvPr>
        </p:nvSpPr>
        <p:spPr>
          <a:xfrm>
            <a:off x="334962" y="896356"/>
            <a:ext cx="11522075" cy="372057"/>
          </a:xfrm>
          <a:prstGeom prst="rect">
            <a:avLst/>
          </a:prstGeom>
        </p:spPr>
        <p:txBody>
          <a:bodyPr lIns="0" tIns="0" rIns="0" bIns="0"/>
          <a:lstStyle>
            <a:lvl1pPr marL="0" indent="0">
              <a:lnSpc>
                <a:spcPct val="100000"/>
              </a:lnSpc>
              <a:buNone/>
              <a:defRPr sz="2800" b="0" i="0">
                <a:latin typeface="General Sans Medium" pitchFamily="2" charset="77"/>
              </a:defRPr>
            </a:lvl1pPr>
          </a:lstStyle>
          <a:p>
            <a:pPr lvl="0"/>
            <a:r>
              <a:rPr lang="en-US" noProof="0"/>
              <a:t>Our team</a:t>
            </a:r>
          </a:p>
        </p:txBody>
      </p:sp>
      <p:sp>
        <p:nvSpPr>
          <p:cNvPr id="16" name="Espace réservé du texte 19">
            <a:extLst>
              <a:ext uri="{FF2B5EF4-FFF2-40B4-BE49-F238E27FC236}">
                <a16:creationId xmlns:a16="http://schemas.microsoft.com/office/drawing/2014/main" id="{A033D115-8C56-843A-A004-11B36D1473D2}"/>
              </a:ext>
            </a:extLst>
          </p:cNvPr>
          <p:cNvSpPr>
            <a:spLocks noGrp="1"/>
          </p:cNvSpPr>
          <p:nvPr>
            <p:ph type="body" sz="quarter" idx="18" hasCustomPrompt="1"/>
          </p:nvPr>
        </p:nvSpPr>
        <p:spPr>
          <a:xfrm>
            <a:off x="334963" y="4800563"/>
            <a:ext cx="2167466" cy="131025"/>
          </a:xfrm>
          <a:prstGeom prst="rect">
            <a:avLst/>
          </a:prstGeom>
        </p:spPr>
        <p:txBody>
          <a:bodyPr lIns="0" tIns="0" rIns="0" bIns="0"/>
          <a:lstStyle>
            <a:lvl1pPr marL="0" indent="0">
              <a:lnSpc>
                <a:spcPct val="100000"/>
              </a:lnSpc>
              <a:buNone/>
              <a:defRPr sz="1000" b="0" i="0">
                <a:solidFill>
                  <a:schemeClr val="tx2"/>
                </a:solidFill>
                <a:latin typeface="General Sans Medium" pitchFamily="2" charset="77"/>
              </a:defRPr>
            </a:lvl1pPr>
          </a:lstStyle>
          <a:p>
            <a:pPr lvl="0"/>
            <a:r>
              <a:rPr lang="en-US" noProof="0"/>
              <a:t>France</a:t>
            </a:r>
          </a:p>
        </p:txBody>
      </p:sp>
      <p:sp>
        <p:nvSpPr>
          <p:cNvPr id="47" name="Espace réservé du texte 19">
            <a:extLst>
              <a:ext uri="{FF2B5EF4-FFF2-40B4-BE49-F238E27FC236}">
                <a16:creationId xmlns:a16="http://schemas.microsoft.com/office/drawing/2014/main" id="{49C13682-E037-CE86-88E3-705AFDA2B916}"/>
              </a:ext>
            </a:extLst>
          </p:cNvPr>
          <p:cNvSpPr>
            <a:spLocks noGrp="1"/>
          </p:cNvSpPr>
          <p:nvPr>
            <p:ph type="body" sz="quarter" idx="31" hasCustomPrompt="1"/>
          </p:nvPr>
        </p:nvSpPr>
        <p:spPr>
          <a:xfrm>
            <a:off x="334962" y="5079288"/>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
        <p:nvSpPr>
          <p:cNvPr id="4" name="Espace réservé pour une image  17">
            <a:extLst>
              <a:ext uri="{FF2B5EF4-FFF2-40B4-BE49-F238E27FC236}">
                <a16:creationId xmlns:a16="http://schemas.microsoft.com/office/drawing/2014/main" id="{DC5A1D83-BB08-E32A-CC8B-1447B8BCC7F5}"/>
              </a:ext>
            </a:extLst>
          </p:cNvPr>
          <p:cNvSpPr>
            <a:spLocks noGrp="1"/>
          </p:cNvSpPr>
          <p:nvPr>
            <p:ph type="pic" sz="quarter" idx="32"/>
          </p:nvPr>
        </p:nvSpPr>
        <p:spPr>
          <a:xfrm>
            <a:off x="2673616" y="1900063"/>
            <a:ext cx="2167466" cy="2219540"/>
          </a:xfrm>
          <a:prstGeom prst="roundRect">
            <a:avLst>
              <a:gd name="adj" fmla="val 1622"/>
            </a:avLst>
          </a:prstGeom>
          <a:solidFill>
            <a:schemeClr val="accent3"/>
          </a:solidFill>
        </p:spPr>
        <p:txBody>
          <a:bodyPr/>
          <a:lstStyle>
            <a:lvl1pPr marL="0" indent="0">
              <a:buNone/>
              <a:defRPr sz="1600"/>
            </a:lvl1pPr>
          </a:lstStyle>
          <a:p>
            <a:endParaRPr lang="en-US" noProof="0"/>
          </a:p>
        </p:txBody>
      </p:sp>
      <p:sp>
        <p:nvSpPr>
          <p:cNvPr id="5" name="Espace réservé pour une image  17">
            <a:extLst>
              <a:ext uri="{FF2B5EF4-FFF2-40B4-BE49-F238E27FC236}">
                <a16:creationId xmlns:a16="http://schemas.microsoft.com/office/drawing/2014/main" id="{8FFC1FE5-6657-9D65-E384-9EB935FC798B}"/>
              </a:ext>
            </a:extLst>
          </p:cNvPr>
          <p:cNvSpPr>
            <a:spLocks noGrp="1"/>
          </p:cNvSpPr>
          <p:nvPr>
            <p:ph type="pic" sz="quarter" idx="33"/>
          </p:nvPr>
        </p:nvSpPr>
        <p:spPr>
          <a:xfrm>
            <a:off x="5012268" y="1900063"/>
            <a:ext cx="2167466" cy="2219540"/>
          </a:xfrm>
          <a:prstGeom prst="roundRect">
            <a:avLst>
              <a:gd name="adj" fmla="val 1622"/>
            </a:avLst>
          </a:prstGeom>
          <a:solidFill>
            <a:schemeClr val="accent3"/>
          </a:solidFill>
        </p:spPr>
        <p:txBody>
          <a:bodyPr/>
          <a:lstStyle>
            <a:lvl1pPr marL="0" indent="0">
              <a:buNone/>
              <a:defRPr sz="1600"/>
            </a:lvl1pPr>
          </a:lstStyle>
          <a:p>
            <a:endParaRPr lang="en-US" noProof="0"/>
          </a:p>
        </p:txBody>
      </p:sp>
      <p:sp>
        <p:nvSpPr>
          <p:cNvPr id="6" name="Espace réservé pour une image  17">
            <a:extLst>
              <a:ext uri="{FF2B5EF4-FFF2-40B4-BE49-F238E27FC236}">
                <a16:creationId xmlns:a16="http://schemas.microsoft.com/office/drawing/2014/main" id="{73C8AEC4-2951-9752-E30E-ED1623B36B2C}"/>
              </a:ext>
            </a:extLst>
          </p:cNvPr>
          <p:cNvSpPr>
            <a:spLocks noGrp="1"/>
          </p:cNvSpPr>
          <p:nvPr>
            <p:ph type="pic" sz="quarter" idx="34"/>
          </p:nvPr>
        </p:nvSpPr>
        <p:spPr>
          <a:xfrm>
            <a:off x="7350920" y="1900063"/>
            <a:ext cx="2167466" cy="2219540"/>
          </a:xfrm>
          <a:prstGeom prst="roundRect">
            <a:avLst>
              <a:gd name="adj" fmla="val 1622"/>
            </a:avLst>
          </a:prstGeom>
          <a:solidFill>
            <a:schemeClr val="accent3"/>
          </a:solidFill>
        </p:spPr>
        <p:txBody>
          <a:bodyPr/>
          <a:lstStyle>
            <a:lvl1pPr marL="0" indent="0">
              <a:buNone/>
              <a:defRPr sz="1600"/>
            </a:lvl1pPr>
          </a:lstStyle>
          <a:p>
            <a:endParaRPr lang="en-US" noProof="0"/>
          </a:p>
        </p:txBody>
      </p:sp>
      <p:sp>
        <p:nvSpPr>
          <p:cNvPr id="8" name="Espace réservé pour une image  17">
            <a:extLst>
              <a:ext uri="{FF2B5EF4-FFF2-40B4-BE49-F238E27FC236}">
                <a16:creationId xmlns:a16="http://schemas.microsoft.com/office/drawing/2014/main" id="{BD51E774-A468-8BA2-BAE9-8D32D2AF7B6F}"/>
              </a:ext>
            </a:extLst>
          </p:cNvPr>
          <p:cNvSpPr>
            <a:spLocks noGrp="1"/>
          </p:cNvSpPr>
          <p:nvPr>
            <p:ph type="pic" sz="quarter" idx="35"/>
          </p:nvPr>
        </p:nvSpPr>
        <p:spPr>
          <a:xfrm>
            <a:off x="9689570" y="1900063"/>
            <a:ext cx="2167466" cy="2219540"/>
          </a:xfrm>
          <a:prstGeom prst="roundRect">
            <a:avLst>
              <a:gd name="adj" fmla="val 1622"/>
            </a:avLst>
          </a:prstGeom>
          <a:solidFill>
            <a:schemeClr val="accent3"/>
          </a:solidFill>
        </p:spPr>
        <p:txBody>
          <a:bodyPr/>
          <a:lstStyle>
            <a:lvl1pPr marL="0" indent="0">
              <a:buNone/>
              <a:defRPr sz="1600"/>
            </a:lvl1pPr>
          </a:lstStyle>
          <a:p>
            <a:endParaRPr lang="en-US" noProof="0"/>
          </a:p>
        </p:txBody>
      </p:sp>
      <p:sp>
        <p:nvSpPr>
          <p:cNvPr id="11" name="Espace réservé du texte 19">
            <a:extLst>
              <a:ext uri="{FF2B5EF4-FFF2-40B4-BE49-F238E27FC236}">
                <a16:creationId xmlns:a16="http://schemas.microsoft.com/office/drawing/2014/main" id="{750FF9C6-D5AE-3563-F8EF-BA50A1CB6A9B}"/>
              </a:ext>
            </a:extLst>
          </p:cNvPr>
          <p:cNvSpPr>
            <a:spLocks noGrp="1"/>
          </p:cNvSpPr>
          <p:nvPr>
            <p:ph type="body" sz="quarter" idx="36" hasCustomPrompt="1"/>
          </p:nvPr>
        </p:nvSpPr>
        <p:spPr>
          <a:xfrm>
            <a:off x="2668512" y="4310557"/>
            <a:ext cx="2167466" cy="166304"/>
          </a:xfrm>
          <a:prstGeom prst="rect">
            <a:avLst/>
          </a:prstGeom>
        </p:spPr>
        <p:txBody>
          <a:bodyPr lIns="0" tIns="0" rIns="0" bIns="0"/>
          <a:lstStyle>
            <a:lvl1pPr marL="0" indent="0">
              <a:lnSpc>
                <a:spcPct val="100000"/>
              </a:lnSpc>
              <a:buNone/>
              <a:defRPr sz="1200" b="0" i="0">
                <a:latin typeface="General Sans Medium" pitchFamily="2" charset="77"/>
              </a:defRPr>
            </a:lvl1pPr>
          </a:lstStyle>
          <a:p>
            <a:pPr lvl="0"/>
            <a:r>
              <a:rPr lang="en-US" noProof="0"/>
              <a:t>Jane DOE</a:t>
            </a:r>
          </a:p>
        </p:txBody>
      </p:sp>
      <p:sp>
        <p:nvSpPr>
          <p:cNvPr id="12" name="Espace réservé du texte 19">
            <a:extLst>
              <a:ext uri="{FF2B5EF4-FFF2-40B4-BE49-F238E27FC236}">
                <a16:creationId xmlns:a16="http://schemas.microsoft.com/office/drawing/2014/main" id="{97634B5A-C92C-2C2A-B63C-F283946E5D30}"/>
              </a:ext>
            </a:extLst>
          </p:cNvPr>
          <p:cNvSpPr>
            <a:spLocks noGrp="1"/>
          </p:cNvSpPr>
          <p:nvPr>
            <p:ph type="body" sz="quarter" idx="37" hasCustomPrompt="1"/>
          </p:nvPr>
        </p:nvSpPr>
        <p:spPr>
          <a:xfrm>
            <a:off x="2668512" y="4619444"/>
            <a:ext cx="2167466" cy="131025"/>
          </a:xfrm>
          <a:prstGeom prst="rect">
            <a:avLst/>
          </a:prstGeom>
        </p:spPr>
        <p:txBody>
          <a:bodyPr lIns="0" tIns="0" rIns="0" bIns="0"/>
          <a:lstStyle>
            <a:lvl1pPr marL="0" indent="0">
              <a:lnSpc>
                <a:spcPct val="100000"/>
              </a:lnSpc>
              <a:buNone/>
              <a:defRPr sz="1000" b="0" i="0">
                <a:solidFill>
                  <a:schemeClr val="tx1"/>
                </a:solidFill>
                <a:latin typeface="General Sans Medium" pitchFamily="2" charset="77"/>
              </a:defRPr>
            </a:lvl1pPr>
          </a:lstStyle>
          <a:p>
            <a:pPr lvl="0"/>
            <a:r>
              <a:rPr lang="en-US" noProof="0"/>
              <a:t>Business Manager</a:t>
            </a:r>
          </a:p>
        </p:txBody>
      </p:sp>
      <p:sp>
        <p:nvSpPr>
          <p:cNvPr id="17" name="Espace réservé du texte 19">
            <a:extLst>
              <a:ext uri="{FF2B5EF4-FFF2-40B4-BE49-F238E27FC236}">
                <a16:creationId xmlns:a16="http://schemas.microsoft.com/office/drawing/2014/main" id="{3D4C916F-4D88-8713-36A3-48D78FA2D463}"/>
              </a:ext>
            </a:extLst>
          </p:cNvPr>
          <p:cNvSpPr>
            <a:spLocks noGrp="1"/>
          </p:cNvSpPr>
          <p:nvPr>
            <p:ph type="body" sz="quarter" idx="38" hasCustomPrompt="1"/>
          </p:nvPr>
        </p:nvSpPr>
        <p:spPr>
          <a:xfrm>
            <a:off x="2668512" y="4800563"/>
            <a:ext cx="2167466" cy="131025"/>
          </a:xfrm>
          <a:prstGeom prst="rect">
            <a:avLst/>
          </a:prstGeom>
        </p:spPr>
        <p:txBody>
          <a:bodyPr lIns="0" tIns="0" rIns="0" bIns="0"/>
          <a:lstStyle>
            <a:lvl1pPr marL="0" indent="0">
              <a:lnSpc>
                <a:spcPct val="100000"/>
              </a:lnSpc>
              <a:buNone/>
              <a:defRPr sz="1000" b="0" i="0">
                <a:solidFill>
                  <a:schemeClr val="tx2"/>
                </a:solidFill>
                <a:latin typeface="General Sans Medium" pitchFamily="2" charset="77"/>
              </a:defRPr>
            </a:lvl1pPr>
          </a:lstStyle>
          <a:p>
            <a:pPr lvl="0"/>
            <a:r>
              <a:rPr lang="en-US" noProof="0"/>
              <a:t>France</a:t>
            </a:r>
          </a:p>
        </p:txBody>
      </p:sp>
      <p:sp>
        <p:nvSpPr>
          <p:cNvPr id="18" name="Espace réservé du texte 19">
            <a:extLst>
              <a:ext uri="{FF2B5EF4-FFF2-40B4-BE49-F238E27FC236}">
                <a16:creationId xmlns:a16="http://schemas.microsoft.com/office/drawing/2014/main" id="{B23FD1D2-AA1D-4C80-3BF6-C13768025C34}"/>
              </a:ext>
            </a:extLst>
          </p:cNvPr>
          <p:cNvSpPr>
            <a:spLocks noGrp="1"/>
          </p:cNvSpPr>
          <p:nvPr>
            <p:ph type="body" sz="quarter" idx="39" hasCustomPrompt="1"/>
          </p:nvPr>
        </p:nvSpPr>
        <p:spPr>
          <a:xfrm>
            <a:off x="2668511" y="5079288"/>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
        <p:nvSpPr>
          <p:cNvPr id="19" name="Espace réservé du texte 19">
            <a:extLst>
              <a:ext uri="{FF2B5EF4-FFF2-40B4-BE49-F238E27FC236}">
                <a16:creationId xmlns:a16="http://schemas.microsoft.com/office/drawing/2014/main" id="{0311E1DE-8CB4-F1D8-B7D3-FF0F4F98591D}"/>
              </a:ext>
            </a:extLst>
          </p:cNvPr>
          <p:cNvSpPr>
            <a:spLocks noGrp="1"/>
          </p:cNvSpPr>
          <p:nvPr>
            <p:ph type="body" sz="quarter" idx="40" hasCustomPrompt="1"/>
          </p:nvPr>
        </p:nvSpPr>
        <p:spPr>
          <a:xfrm>
            <a:off x="5009376" y="4310557"/>
            <a:ext cx="2167466" cy="166304"/>
          </a:xfrm>
          <a:prstGeom prst="rect">
            <a:avLst/>
          </a:prstGeom>
        </p:spPr>
        <p:txBody>
          <a:bodyPr lIns="0" tIns="0" rIns="0" bIns="0"/>
          <a:lstStyle>
            <a:lvl1pPr marL="0" indent="0">
              <a:lnSpc>
                <a:spcPct val="100000"/>
              </a:lnSpc>
              <a:buNone/>
              <a:defRPr sz="1200" b="0" i="0">
                <a:latin typeface="General Sans Medium" pitchFamily="2" charset="77"/>
              </a:defRPr>
            </a:lvl1pPr>
          </a:lstStyle>
          <a:p>
            <a:pPr lvl="0"/>
            <a:r>
              <a:rPr lang="en-US" noProof="0"/>
              <a:t>Jane DOE</a:t>
            </a:r>
          </a:p>
        </p:txBody>
      </p:sp>
      <p:sp>
        <p:nvSpPr>
          <p:cNvPr id="20" name="Espace réservé du texte 19">
            <a:extLst>
              <a:ext uri="{FF2B5EF4-FFF2-40B4-BE49-F238E27FC236}">
                <a16:creationId xmlns:a16="http://schemas.microsoft.com/office/drawing/2014/main" id="{F64C0FE3-54E6-2BD2-A650-CD81EBCEAC13}"/>
              </a:ext>
            </a:extLst>
          </p:cNvPr>
          <p:cNvSpPr>
            <a:spLocks noGrp="1"/>
          </p:cNvSpPr>
          <p:nvPr>
            <p:ph type="body" sz="quarter" idx="41" hasCustomPrompt="1"/>
          </p:nvPr>
        </p:nvSpPr>
        <p:spPr>
          <a:xfrm>
            <a:off x="5009376" y="4619444"/>
            <a:ext cx="2167466" cy="131025"/>
          </a:xfrm>
          <a:prstGeom prst="rect">
            <a:avLst/>
          </a:prstGeom>
        </p:spPr>
        <p:txBody>
          <a:bodyPr lIns="0" tIns="0" rIns="0" bIns="0"/>
          <a:lstStyle>
            <a:lvl1pPr marL="0" indent="0">
              <a:lnSpc>
                <a:spcPct val="100000"/>
              </a:lnSpc>
              <a:buNone/>
              <a:defRPr sz="1000" b="0" i="0">
                <a:solidFill>
                  <a:schemeClr val="tx1"/>
                </a:solidFill>
                <a:latin typeface="General Sans Medium" pitchFamily="2" charset="77"/>
              </a:defRPr>
            </a:lvl1pPr>
          </a:lstStyle>
          <a:p>
            <a:pPr lvl="0"/>
            <a:r>
              <a:rPr lang="en-US" noProof="0"/>
              <a:t>Business Manager</a:t>
            </a:r>
          </a:p>
        </p:txBody>
      </p:sp>
      <p:sp>
        <p:nvSpPr>
          <p:cNvPr id="21" name="Espace réservé du texte 19">
            <a:extLst>
              <a:ext uri="{FF2B5EF4-FFF2-40B4-BE49-F238E27FC236}">
                <a16:creationId xmlns:a16="http://schemas.microsoft.com/office/drawing/2014/main" id="{EC8A5166-6AAD-8A09-97AE-76D0E781D964}"/>
              </a:ext>
            </a:extLst>
          </p:cNvPr>
          <p:cNvSpPr>
            <a:spLocks noGrp="1"/>
          </p:cNvSpPr>
          <p:nvPr>
            <p:ph type="body" sz="quarter" idx="42" hasCustomPrompt="1"/>
          </p:nvPr>
        </p:nvSpPr>
        <p:spPr>
          <a:xfrm>
            <a:off x="5009376" y="4800563"/>
            <a:ext cx="2167466" cy="131025"/>
          </a:xfrm>
          <a:prstGeom prst="rect">
            <a:avLst/>
          </a:prstGeom>
        </p:spPr>
        <p:txBody>
          <a:bodyPr lIns="0" tIns="0" rIns="0" bIns="0"/>
          <a:lstStyle>
            <a:lvl1pPr marL="0" indent="0">
              <a:lnSpc>
                <a:spcPct val="100000"/>
              </a:lnSpc>
              <a:buNone/>
              <a:defRPr sz="1000" b="0" i="0">
                <a:solidFill>
                  <a:schemeClr val="tx2"/>
                </a:solidFill>
                <a:latin typeface="General Sans Medium" pitchFamily="2" charset="77"/>
              </a:defRPr>
            </a:lvl1pPr>
          </a:lstStyle>
          <a:p>
            <a:pPr lvl="0"/>
            <a:r>
              <a:rPr lang="en-US" noProof="0"/>
              <a:t>France</a:t>
            </a:r>
          </a:p>
        </p:txBody>
      </p:sp>
      <p:sp>
        <p:nvSpPr>
          <p:cNvPr id="22" name="Espace réservé du texte 19">
            <a:extLst>
              <a:ext uri="{FF2B5EF4-FFF2-40B4-BE49-F238E27FC236}">
                <a16:creationId xmlns:a16="http://schemas.microsoft.com/office/drawing/2014/main" id="{389B9304-20BF-5794-B22B-DBCE951CDAC7}"/>
              </a:ext>
            </a:extLst>
          </p:cNvPr>
          <p:cNvSpPr>
            <a:spLocks noGrp="1"/>
          </p:cNvSpPr>
          <p:nvPr>
            <p:ph type="body" sz="quarter" idx="43" hasCustomPrompt="1"/>
          </p:nvPr>
        </p:nvSpPr>
        <p:spPr>
          <a:xfrm>
            <a:off x="5009375" y="5079288"/>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
        <p:nvSpPr>
          <p:cNvPr id="23" name="Espace réservé du texte 19">
            <a:extLst>
              <a:ext uri="{FF2B5EF4-FFF2-40B4-BE49-F238E27FC236}">
                <a16:creationId xmlns:a16="http://schemas.microsoft.com/office/drawing/2014/main" id="{CAD1AE7D-D7D9-A0F2-9D63-AD7780AE9728}"/>
              </a:ext>
            </a:extLst>
          </p:cNvPr>
          <p:cNvSpPr>
            <a:spLocks noGrp="1"/>
          </p:cNvSpPr>
          <p:nvPr>
            <p:ph type="body" sz="quarter" idx="44" hasCustomPrompt="1"/>
          </p:nvPr>
        </p:nvSpPr>
        <p:spPr>
          <a:xfrm>
            <a:off x="7350240" y="4310557"/>
            <a:ext cx="2167466" cy="166304"/>
          </a:xfrm>
          <a:prstGeom prst="rect">
            <a:avLst/>
          </a:prstGeom>
        </p:spPr>
        <p:txBody>
          <a:bodyPr lIns="0" tIns="0" rIns="0" bIns="0"/>
          <a:lstStyle>
            <a:lvl1pPr marL="0" indent="0">
              <a:lnSpc>
                <a:spcPct val="100000"/>
              </a:lnSpc>
              <a:buNone/>
              <a:defRPr sz="1200" b="0" i="0">
                <a:latin typeface="General Sans Medium" pitchFamily="2" charset="77"/>
              </a:defRPr>
            </a:lvl1pPr>
          </a:lstStyle>
          <a:p>
            <a:pPr lvl="0"/>
            <a:r>
              <a:rPr lang="en-US" noProof="0"/>
              <a:t>Jane DOE</a:t>
            </a:r>
          </a:p>
        </p:txBody>
      </p:sp>
      <p:sp>
        <p:nvSpPr>
          <p:cNvPr id="24" name="Espace réservé du texte 19">
            <a:extLst>
              <a:ext uri="{FF2B5EF4-FFF2-40B4-BE49-F238E27FC236}">
                <a16:creationId xmlns:a16="http://schemas.microsoft.com/office/drawing/2014/main" id="{D5DE67D4-C2BD-70FF-A3D5-2456EE9F5C22}"/>
              </a:ext>
            </a:extLst>
          </p:cNvPr>
          <p:cNvSpPr>
            <a:spLocks noGrp="1"/>
          </p:cNvSpPr>
          <p:nvPr>
            <p:ph type="body" sz="quarter" idx="45" hasCustomPrompt="1"/>
          </p:nvPr>
        </p:nvSpPr>
        <p:spPr>
          <a:xfrm>
            <a:off x="7350240" y="4619444"/>
            <a:ext cx="2167466" cy="131025"/>
          </a:xfrm>
          <a:prstGeom prst="rect">
            <a:avLst/>
          </a:prstGeom>
        </p:spPr>
        <p:txBody>
          <a:bodyPr lIns="0" tIns="0" rIns="0" bIns="0"/>
          <a:lstStyle>
            <a:lvl1pPr marL="0" indent="0">
              <a:lnSpc>
                <a:spcPct val="100000"/>
              </a:lnSpc>
              <a:buNone/>
              <a:defRPr sz="1000" b="0" i="0">
                <a:solidFill>
                  <a:schemeClr val="tx1"/>
                </a:solidFill>
                <a:latin typeface="General Sans Medium" pitchFamily="2" charset="77"/>
              </a:defRPr>
            </a:lvl1pPr>
          </a:lstStyle>
          <a:p>
            <a:pPr lvl="0"/>
            <a:r>
              <a:rPr lang="en-US" noProof="0"/>
              <a:t>Business Manager</a:t>
            </a:r>
          </a:p>
        </p:txBody>
      </p:sp>
      <p:sp>
        <p:nvSpPr>
          <p:cNvPr id="25" name="Espace réservé du texte 19">
            <a:extLst>
              <a:ext uri="{FF2B5EF4-FFF2-40B4-BE49-F238E27FC236}">
                <a16:creationId xmlns:a16="http://schemas.microsoft.com/office/drawing/2014/main" id="{3D7D404E-0DB9-38EB-377B-15ADA6203479}"/>
              </a:ext>
            </a:extLst>
          </p:cNvPr>
          <p:cNvSpPr>
            <a:spLocks noGrp="1"/>
          </p:cNvSpPr>
          <p:nvPr>
            <p:ph type="body" sz="quarter" idx="46" hasCustomPrompt="1"/>
          </p:nvPr>
        </p:nvSpPr>
        <p:spPr>
          <a:xfrm>
            <a:off x="7350240" y="4800563"/>
            <a:ext cx="2167466" cy="131025"/>
          </a:xfrm>
          <a:prstGeom prst="rect">
            <a:avLst/>
          </a:prstGeom>
        </p:spPr>
        <p:txBody>
          <a:bodyPr lIns="0" tIns="0" rIns="0" bIns="0"/>
          <a:lstStyle>
            <a:lvl1pPr marL="0" indent="0">
              <a:lnSpc>
                <a:spcPct val="100000"/>
              </a:lnSpc>
              <a:buNone/>
              <a:defRPr sz="1000" b="0" i="0">
                <a:solidFill>
                  <a:schemeClr val="tx2"/>
                </a:solidFill>
                <a:latin typeface="General Sans Medium" pitchFamily="2" charset="77"/>
              </a:defRPr>
            </a:lvl1pPr>
          </a:lstStyle>
          <a:p>
            <a:pPr lvl="0"/>
            <a:r>
              <a:rPr lang="en-US" noProof="0"/>
              <a:t>France</a:t>
            </a:r>
          </a:p>
        </p:txBody>
      </p:sp>
      <p:sp>
        <p:nvSpPr>
          <p:cNvPr id="26" name="Espace réservé du texte 19">
            <a:extLst>
              <a:ext uri="{FF2B5EF4-FFF2-40B4-BE49-F238E27FC236}">
                <a16:creationId xmlns:a16="http://schemas.microsoft.com/office/drawing/2014/main" id="{E6018152-ABA0-1B14-398E-121316FAA098}"/>
              </a:ext>
            </a:extLst>
          </p:cNvPr>
          <p:cNvSpPr>
            <a:spLocks noGrp="1"/>
          </p:cNvSpPr>
          <p:nvPr>
            <p:ph type="body" sz="quarter" idx="47" hasCustomPrompt="1"/>
          </p:nvPr>
        </p:nvSpPr>
        <p:spPr>
          <a:xfrm>
            <a:off x="7350239" y="5079288"/>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
        <p:nvSpPr>
          <p:cNvPr id="27" name="Espace réservé du texte 19">
            <a:extLst>
              <a:ext uri="{FF2B5EF4-FFF2-40B4-BE49-F238E27FC236}">
                <a16:creationId xmlns:a16="http://schemas.microsoft.com/office/drawing/2014/main" id="{72C2CE8D-7E15-85F5-3881-9E9E66F76AE6}"/>
              </a:ext>
            </a:extLst>
          </p:cNvPr>
          <p:cNvSpPr>
            <a:spLocks noGrp="1"/>
          </p:cNvSpPr>
          <p:nvPr>
            <p:ph type="body" sz="quarter" idx="48" hasCustomPrompt="1"/>
          </p:nvPr>
        </p:nvSpPr>
        <p:spPr>
          <a:xfrm>
            <a:off x="9689570" y="4310557"/>
            <a:ext cx="2167466" cy="166304"/>
          </a:xfrm>
          <a:prstGeom prst="rect">
            <a:avLst/>
          </a:prstGeom>
        </p:spPr>
        <p:txBody>
          <a:bodyPr lIns="0" tIns="0" rIns="0" bIns="0"/>
          <a:lstStyle>
            <a:lvl1pPr marL="0" indent="0">
              <a:lnSpc>
                <a:spcPct val="100000"/>
              </a:lnSpc>
              <a:buNone/>
              <a:defRPr sz="1200" b="0" i="0">
                <a:latin typeface="General Sans Medium" pitchFamily="2" charset="77"/>
              </a:defRPr>
            </a:lvl1pPr>
          </a:lstStyle>
          <a:p>
            <a:pPr lvl="0"/>
            <a:r>
              <a:rPr lang="en-US" noProof="0"/>
              <a:t>Jane DOE</a:t>
            </a:r>
          </a:p>
        </p:txBody>
      </p:sp>
      <p:sp>
        <p:nvSpPr>
          <p:cNvPr id="28" name="Espace réservé du texte 19">
            <a:extLst>
              <a:ext uri="{FF2B5EF4-FFF2-40B4-BE49-F238E27FC236}">
                <a16:creationId xmlns:a16="http://schemas.microsoft.com/office/drawing/2014/main" id="{8887FDD3-23AC-D91A-863E-C4BD1C653B26}"/>
              </a:ext>
            </a:extLst>
          </p:cNvPr>
          <p:cNvSpPr>
            <a:spLocks noGrp="1"/>
          </p:cNvSpPr>
          <p:nvPr>
            <p:ph type="body" sz="quarter" idx="49" hasCustomPrompt="1"/>
          </p:nvPr>
        </p:nvSpPr>
        <p:spPr>
          <a:xfrm>
            <a:off x="9689570" y="4619444"/>
            <a:ext cx="2167466" cy="131025"/>
          </a:xfrm>
          <a:prstGeom prst="rect">
            <a:avLst/>
          </a:prstGeom>
        </p:spPr>
        <p:txBody>
          <a:bodyPr lIns="0" tIns="0" rIns="0" bIns="0"/>
          <a:lstStyle>
            <a:lvl1pPr marL="0" indent="0">
              <a:lnSpc>
                <a:spcPct val="100000"/>
              </a:lnSpc>
              <a:buNone/>
              <a:defRPr sz="1000" b="0" i="0">
                <a:solidFill>
                  <a:schemeClr val="tx1"/>
                </a:solidFill>
                <a:latin typeface="General Sans Medium" pitchFamily="2" charset="77"/>
              </a:defRPr>
            </a:lvl1pPr>
          </a:lstStyle>
          <a:p>
            <a:pPr lvl="0"/>
            <a:r>
              <a:rPr lang="en-US" noProof="0"/>
              <a:t>Business Manager</a:t>
            </a:r>
          </a:p>
        </p:txBody>
      </p:sp>
      <p:sp>
        <p:nvSpPr>
          <p:cNvPr id="29" name="Espace réservé du texte 19">
            <a:extLst>
              <a:ext uri="{FF2B5EF4-FFF2-40B4-BE49-F238E27FC236}">
                <a16:creationId xmlns:a16="http://schemas.microsoft.com/office/drawing/2014/main" id="{2159E523-CC24-A267-8B50-79C9D0793F54}"/>
              </a:ext>
            </a:extLst>
          </p:cNvPr>
          <p:cNvSpPr>
            <a:spLocks noGrp="1"/>
          </p:cNvSpPr>
          <p:nvPr>
            <p:ph type="body" sz="quarter" idx="50" hasCustomPrompt="1"/>
          </p:nvPr>
        </p:nvSpPr>
        <p:spPr>
          <a:xfrm>
            <a:off x="9689570" y="4800563"/>
            <a:ext cx="2167466" cy="131025"/>
          </a:xfrm>
          <a:prstGeom prst="rect">
            <a:avLst/>
          </a:prstGeom>
        </p:spPr>
        <p:txBody>
          <a:bodyPr lIns="0" tIns="0" rIns="0" bIns="0"/>
          <a:lstStyle>
            <a:lvl1pPr marL="0" indent="0">
              <a:lnSpc>
                <a:spcPct val="100000"/>
              </a:lnSpc>
              <a:buNone/>
              <a:defRPr sz="1000" b="0" i="0">
                <a:solidFill>
                  <a:schemeClr val="tx2"/>
                </a:solidFill>
                <a:latin typeface="General Sans Medium" pitchFamily="2" charset="77"/>
              </a:defRPr>
            </a:lvl1pPr>
          </a:lstStyle>
          <a:p>
            <a:pPr lvl="0"/>
            <a:r>
              <a:rPr lang="en-US" noProof="0"/>
              <a:t>France</a:t>
            </a:r>
          </a:p>
        </p:txBody>
      </p:sp>
      <p:sp>
        <p:nvSpPr>
          <p:cNvPr id="30" name="Espace réservé du texte 19">
            <a:extLst>
              <a:ext uri="{FF2B5EF4-FFF2-40B4-BE49-F238E27FC236}">
                <a16:creationId xmlns:a16="http://schemas.microsoft.com/office/drawing/2014/main" id="{E6A6D3FC-56DB-6EBC-AE7A-E175A93B2B83}"/>
              </a:ext>
            </a:extLst>
          </p:cNvPr>
          <p:cNvSpPr>
            <a:spLocks noGrp="1"/>
          </p:cNvSpPr>
          <p:nvPr>
            <p:ph type="body" sz="quarter" idx="51" hasCustomPrompt="1"/>
          </p:nvPr>
        </p:nvSpPr>
        <p:spPr>
          <a:xfrm>
            <a:off x="9689569" y="5079288"/>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Tree>
    <p:extLst>
      <p:ext uri="{BB962C8B-B14F-4D97-AF65-F5344CB8AC3E}">
        <p14:creationId xmlns:p14="http://schemas.microsoft.com/office/powerpoint/2010/main" val="1219408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9_Diapositive de titre">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7C6AFE10-3E52-0F24-C4C9-97E797A89E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15" name="ZoneTexte 14">
            <a:extLst>
              <a:ext uri="{FF2B5EF4-FFF2-40B4-BE49-F238E27FC236}">
                <a16:creationId xmlns:a16="http://schemas.microsoft.com/office/drawing/2014/main" id="{E8EC2A6F-16E3-2CB8-ADEA-549540C4FD90}"/>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tx1"/>
                </a:solidFill>
                <a:latin typeface="General Sans Medium" pitchFamily="2" charset="77"/>
              </a:rPr>
              <a:pPr algn="r"/>
              <a:t>‹#›</a:t>
            </a:fld>
            <a:endParaRPr lang="en-US" sz="1000" noProof="0">
              <a:solidFill>
                <a:schemeClr val="tx1"/>
              </a:solidFill>
              <a:latin typeface="General Sans Medium" pitchFamily="2" charset="77"/>
            </a:endParaRPr>
          </a:p>
        </p:txBody>
      </p:sp>
      <p:sp>
        <p:nvSpPr>
          <p:cNvPr id="3" name="Espace réservé du texte 19">
            <a:extLst>
              <a:ext uri="{FF2B5EF4-FFF2-40B4-BE49-F238E27FC236}">
                <a16:creationId xmlns:a16="http://schemas.microsoft.com/office/drawing/2014/main" id="{27EF0813-2A1E-9180-E604-B51A3E7C76FF}"/>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
        <p:nvSpPr>
          <p:cNvPr id="10" name="Espace réservé pour une image  17">
            <a:extLst>
              <a:ext uri="{FF2B5EF4-FFF2-40B4-BE49-F238E27FC236}">
                <a16:creationId xmlns:a16="http://schemas.microsoft.com/office/drawing/2014/main" id="{A1F2F941-C21B-A5DA-11AE-E4354F6F8922}"/>
              </a:ext>
            </a:extLst>
          </p:cNvPr>
          <p:cNvSpPr>
            <a:spLocks noGrp="1"/>
          </p:cNvSpPr>
          <p:nvPr>
            <p:ph type="pic" sz="quarter" idx="12"/>
          </p:nvPr>
        </p:nvSpPr>
        <p:spPr>
          <a:xfrm>
            <a:off x="334965" y="1785758"/>
            <a:ext cx="1808390" cy="1822630"/>
          </a:xfrm>
          <a:prstGeom prst="roundRect">
            <a:avLst>
              <a:gd name="adj" fmla="val 1622"/>
            </a:avLst>
          </a:prstGeom>
          <a:solidFill>
            <a:schemeClr val="accent3"/>
          </a:solidFill>
        </p:spPr>
        <p:txBody>
          <a:bodyPr/>
          <a:lstStyle>
            <a:lvl1pPr marL="0" indent="0">
              <a:buNone/>
              <a:defRPr sz="1400"/>
            </a:lvl1pPr>
          </a:lstStyle>
          <a:p>
            <a:endParaRPr lang="en-US" noProof="0"/>
          </a:p>
        </p:txBody>
      </p:sp>
      <p:sp>
        <p:nvSpPr>
          <p:cNvPr id="13" name="Espace réservé du texte 19">
            <a:extLst>
              <a:ext uri="{FF2B5EF4-FFF2-40B4-BE49-F238E27FC236}">
                <a16:creationId xmlns:a16="http://schemas.microsoft.com/office/drawing/2014/main" id="{E0980984-32E3-ABD0-84CE-DEA227FC903F}"/>
              </a:ext>
            </a:extLst>
          </p:cNvPr>
          <p:cNvSpPr>
            <a:spLocks noGrp="1"/>
          </p:cNvSpPr>
          <p:nvPr>
            <p:ph type="body" sz="quarter" idx="15" hasCustomPrompt="1"/>
          </p:nvPr>
        </p:nvSpPr>
        <p:spPr>
          <a:xfrm>
            <a:off x="334963" y="3799342"/>
            <a:ext cx="1808390" cy="166304"/>
          </a:xfrm>
          <a:prstGeom prst="rect">
            <a:avLst/>
          </a:prstGeom>
        </p:spPr>
        <p:txBody>
          <a:bodyPr lIns="0" tIns="0" rIns="0" bIns="0"/>
          <a:lstStyle>
            <a:lvl1pPr marL="0" indent="0">
              <a:lnSpc>
                <a:spcPct val="100000"/>
              </a:lnSpc>
              <a:buNone/>
              <a:defRPr sz="1200" b="0" i="0">
                <a:latin typeface="General Sans Medium" pitchFamily="2" charset="77"/>
              </a:defRPr>
            </a:lvl1pPr>
          </a:lstStyle>
          <a:p>
            <a:pPr lvl="0"/>
            <a:r>
              <a:rPr lang="en-US" noProof="0"/>
              <a:t>Jane DOE</a:t>
            </a:r>
          </a:p>
        </p:txBody>
      </p:sp>
      <p:sp>
        <p:nvSpPr>
          <p:cNvPr id="14" name="Espace réservé du texte 19">
            <a:extLst>
              <a:ext uri="{FF2B5EF4-FFF2-40B4-BE49-F238E27FC236}">
                <a16:creationId xmlns:a16="http://schemas.microsoft.com/office/drawing/2014/main" id="{BAB48658-4DE4-F4E6-A5CF-A7342A0C8C7B}"/>
              </a:ext>
            </a:extLst>
          </p:cNvPr>
          <p:cNvSpPr>
            <a:spLocks noGrp="1"/>
          </p:cNvSpPr>
          <p:nvPr>
            <p:ph type="body" sz="quarter" idx="16" hasCustomPrompt="1"/>
          </p:nvPr>
        </p:nvSpPr>
        <p:spPr>
          <a:xfrm>
            <a:off x="334963" y="4108229"/>
            <a:ext cx="1808390" cy="131025"/>
          </a:xfrm>
          <a:prstGeom prst="rect">
            <a:avLst/>
          </a:prstGeom>
        </p:spPr>
        <p:txBody>
          <a:bodyPr lIns="0" tIns="0" rIns="0" bIns="0"/>
          <a:lstStyle>
            <a:lvl1pPr marL="0" indent="0">
              <a:lnSpc>
                <a:spcPct val="100000"/>
              </a:lnSpc>
              <a:buNone/>
              <a:defRPr sz="1000" b="0" i="0">
                <a:solidFill>
                  <a:schemeClr val="tx1"/>
                </a:solidFill>
                <a:latin typeface="General Sans Medium" pitchFamily="2" charset="77"/>
              </a:defRPr>
            </a:lvl1pPr>
          </a:lstStyle>
          <a:p>
            <a:pPr lvl="0"/>
            <a:r>
              <a:rPr lang="en-US" noProof="0"/>
              <a:t>Business Manager</a:t>
            </a:r>
          </a:p>
        </p:txBody>
      </p:sp>
      <p:sp>
        <p:nvSpPr>
          <p:cNvPr id="7" name="Espace réservé du texte 19">
            <a:extLst>
              <a:ext uri="{FF2B5EF4-FFF2-40B4-BE49-F238E27FC236}">
                <a16:creationId xmlns:a16="http://schemas.microsoft.com/office/drawing/2014/main" id="{B0411F42-BAC5-98E3-D3F7-5D3EEBFF7D3E}"/>
              </a:ext>
            </a:extLst>
          </p:cNvPr>
          <p:cNvSpPr>
            <a:spLocks noGrp="1"/>
          </p:cNvSpPr>
          <p:nvPr>
            <p:ph type="body" sz="quarter" idx="17" hasCustomPrompt="1"/>
          </p:nvPr>
        </p:nvSpPr>
        <p:spPr>
          <a:xfrm>
            <a:off x="334962" y="896356"/>
            <a:ext cx="11522075" cy="372057"/>
          </a:xfrm>
          <a:prstGeom prst="rect">
            <a:avLst/>
          </a:prstGeom>
        </p:spPr>
        <p:txBody>
          <a:bodyPr lIns="0" tIns="0" rIns="0" bIns="0"/>
          <a:lstStyle>
            <a:lvl1pPr marL="0" indent="0">
              <a:lnSpc>
                <a:spcPct val="100000"/>
              </a:lnSpc>
              <a:buNone/>
              <a:defRPr sz="2800" b="0" i="0">
                <a:latin typeface="General Sans Medium" pitchFamily="2" charset="77"/>
              </a:defRPr>
            </a:lvl1pPr>
          </a:lstStyle>
          <a:p>
            <a:pPr lvl="0"/>
            <a:r>
              <a:rPr lang="en-US" noProof="0"/>
              <a:t>Our team</a:t>
            </a:r>
          </a:p>
        </p:txBody>
      </p:sp>
      <p:sp>
        <p:nvSpPr>
          <p:cNvPr id="16" name="Espace réservé du texte 19">
            <a:extLst>
              <a:ext uri="{FF2B5EF4-FFF2-40B4-BE49-F238E27FC236}">
                <a16:creationId xmlns:a16="http://schemas.microsoft.com/office/drawing/2014/main" id="{A033D115-8C56-843A-A004-11B36D1473D2}"/>
              </a:ext>
            </a:extLst>
          </p:cNvPr>
          <p:cNvSpPr>
            <a:spLocks noGrp="1"/>
          </p:cNvSpPr>
          <p:nvPr>
            <p:ph type="body" sz="quarter" idx="18" hasCustomPrompt="1"/>
          </p:nvPr>
        </p:nvSpPr>
        <p:spPr>
          <a:xfrm>
            <a:off x="334963" y="4289348"/>
            <a:ext cx="1808390" cy="131025"/>
          </a:xfrm>
          <a:prstGeom prst="rect">
            <a:avLst/>
          </a:prstGeom>
        </p:spPr>
        <p:txBody>
          <a:bodyPr lIns="0" tIns="0" rIns="0" bIns="0"/>
          <a:lstStyle>
            <a:lvl1pPr marL="0" indent="0">
              <a:lnSpc>
                <a:spcPct val="100000"/>
              </a:lnSpc>
              <a:buNone/>
              <a:defRPr sz="1000" b="0" i="0">
                <a:solidFill>
                  <a:schemeClr val="tx2"/>
                </a:solidFill>
                <a:latin typeface="General Sans Medium" pitchFamily="2" charset="77"/>
              </a:defRPr>
            </a:lvl1pPr>
          </a:lstStyle>
          <a:p>
            <a:pPr lvl="0"/>
            <a:r>
              <a:rPr lang="en-US" noProof="0"/>
              <a:t>France</a:t>
            </a:r>
          </a:p>
        </p:txBody>
      </p:sp>
      <p:sp>
        <p:nvSpPr>
          <p:cNvPr id="47" name="Espace réservé du texte 19">
            <a:extLst>
              <a:ext uri="{FF2B5EF4-FFF2-40B4-BE49-F238E27FC236}">
                <a16:creationId xmlns:a16="http://schemas.microsoft.com/office/drawing/2014/main" id="{49C13682-E037-CE86-88E3-705AFDA2B916}"/>
              </a:ext>
            </a:extLst>
          </p:cNvPr>
          <p:cNvSpPr>
            <a:spLocks noGrp="1"/>
          </p:cNvSpPr>
          <p:nvPr>
            <p:ph type="body" sz="quarter" idx="31" hasCustomPrompt="1"/>
          </p:nvPr>
        </p:nvSpPr>
        <p:spPr>
          <a:xfrm>
            <a:off x="334962" y="4568073"/>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
        <p:nvSpPr>
          <p:cNvPr id="32" name="Espace réservé pour une image  17">
            <a:extLst>
              <a:ext uri="{FF2B5EF4-FFF2-40B4-BE49-F238E27FC236}">
                <a16:creationId xmlns:a16="http://schemas.microsoft.com/office/drawing/2014/main" id="{9C2A6BC5-C269-5A22-53EC-2024F1D1D9E0}"/>
              </a:ext>
            </a:extLst>
          </p:cNvPr>
          <p:cNvSpPr>
            <a:spLocks noGrp="1"/>
          </p:cNvSpPr>
          <p:nvPr>
            <p:ph type="pic" sz="quarter" idx="32"/>
          </p:nvPr>
        </p:nvSpPr>
        <p:spPr>
          <a:xfrm>
            <a:off x="2277702" y="1785758"/>
            <a:ext cx="1808390" cy="1822630"/>
          </a:xfrm>
          <a:prstGeom prst="roundRect">
            <a:avLst>
              <a:gd name="adj" fmla="val 1622"/>
            </a:avLst>
          </a:prstGeom>
          <a:solidFill>
            <a:schemeClr val="accent3"/>
          </a:solidFill>
        </p:spPr>
        <p:txBody>
          <a:bodyPr/>
          <a:lstStyle>
            <a:lvl1pPr marL="0" indent="0">
              <a:buNone/>
              <a:defRPr sz="1400"/>
            </a:lvl1pPr>
          </a:lstStyle>
          <a:p>
            <a:endParaRPr lang="en-US" noProof="0"/>
          </a:p>
        </p:txBody>
      </p:sp>
      <p:sp>
        <p:nvSpPr>
          <p:cNvPr id="33" name="Espace réservé pour une image  17">
            <a:extLst>
              <a:ext uri="{FF2B5EF4-FFF2-40B4-BE49-F238E27FC236}">
                <a16:creationId xmlns:a16="http://schemas.microsoft.com/office/drawing/2014/main" id="{BF2BF229-2BA7-8D97-B440-1FECEA0A6CED}"/>
              </a:ext>
            </a:extLst>
          </p:cNvPr>
          <p:cNvSpPr>
            <a:spLocks noGrp="1"/>
          </p:cNvSpPr>
          <p:nvPr>
            <p:ph type="pic" sz="quarter" idx="33"/>
          </p:nvPr>
        </p:nvSpPr>
        <p:spPr>
          <a:xfrm>
            <a:off x="4220439" y="1785758"/>
            <a:ext cx="1808390" cy="1822630"/>
          </a:xfrm>
          <a:prstGeom prst="roundRect">
            <a:avLst>
              <a:gd name="adj" fmla="val 1622"/>
            </a:avLst>
          </a:prstGeom>
          <a:solidFill>
            <a:schemeClr val="accent3"/>
          </a:solidFill>
        </p:spPr>
        <p:txBody>
          <a:bodyPr/>
          <a:lstStyle>
            <a:lvl1pPr marL="0" indent="0">
              <a:buNone/>
              <a:defRPr sz="1400"/>
            </a:lvl1pPr>
          </a:lstStyle>
          <a:p>
            <a:endParaRPr lang="en-US" noProof="0"/>
          </a:p>
        </p:txBody>
      </p:sp>
      <p:sp>
        <p:nvSpPr>
          <p:cNvPr id="34" name="Espace réservé pour une image  17">
            <a:extLst>
              <a:ext uri="{FF2B5EF4-FFF2-40B4-BE49-F238E27FC236}">
                <a16:creationId xmlns:a16="http://schemas.microsoft.com/office/drawing/2014/main" id="{F8679046-CA32-3680-93F9-D1593C57783B}"/>
              </a:ext>
            </a:extLst>
          </p:cNvPr>
          <p:cNvSpPr>
            <a:spLocks noGrp="1"/>
          </p:cNvSpPr>
          <p:nvPr>
            <p:ph type="pic" sz="quarter" idx="34"/>
          </p:nvPr>
        </p:nvSpPr>
        <p:spPr>
          <a:xfrm>
            <a:off x="6163176" y="1785758"/>
            <a:ext cx="1808390" cy="1822630"/>
          </a:xfrm>
          <a:prstGeom prst="roundRect">
            <a:avLst>
              <a:gd name="adj" fmla="val 1622"/>
            </a:avLst>
          </a:prstGeom>
          <a:solidFill>
            <a:schemeClr val="accent3"/>
          </a:solidFill>
        </p:spPr>
        <p:txBody>
          <a:bodyPr/>
          <a:lstStyle>
            <a:lvl1pPr marL="0" indent="0">
              <a:buNone/>
              <a:defRPr sz="1400"/>
            </a:lvl1pPr>
          </a:lstStyle>
          <a:p>
            <a:endParaRPr lang="en-US" noProof="0"/>
          </a:p>
        </p:txBody>
      </p:sp>
      <p:sp>
        <p:nvSpPr>
          <p:cNvPr id="35" name="Espace réservé pour une image  17">
            <a:extLst>
              <a:ext uri="{FF2B5EF4-FFF2-40B4-BE49-F238E27FC236}">
                <a16:creationId xmlns:a16="http://schemas.microsoft.com/office/drawing/2014/main" id="{05DB6068-15CE-CEE7-EF35-1B33DED80B77}"/>
              </a:ext>
            </a:extLst>
          </p:cNvPr>
          <p:cNvSpPr>
            <a:spLocks noGrp="1"/>
          </p:cNvSpPr>
          <p:nvPr>
            <p:ph type="pic" sz="quarter" idx="35"/>
          </p:nvPr>
        </p:nvSpPr>
        <p:spPr>
          <a:xfrm>
            <a:off x="8105913" y="1785758"/>
            <a:ext cx="1808390" cy="1822630"/>
          </a:xfrm>
          <a:prstGeom prst="roundRect">
            <a:avLst>
              <a:gd name="adj" fmla="val 1622"/>
            </a:avLst>
          </a:prstGeom>
          <a:solidFill>
            <a:schemeClr val="accent3"/>
          </a:solidFill>
        </p:spPr>
        <p:txBody>
          <a:bodyPr/>
          <a:lstStyle>
            <a:lvl1pPr marL="0" indent="0">
              <a:buNone/>
              <a:defRPr sz="1400"/>
            </a:lvl1pPr>
          </a:lstStyle>
          <a:p>
            <a:endParaRPr lang="en-US" noProof="0"/>
          </a:p>
        </p:txBody>
      </p:sp>
      <p:sp>
        <p:nvSpPr>
          <p:cNvPr id="36" name="Espace réservé pour une image  17">
            <a:extLst>
              <a:ext uri="{FF2B5EF4-FFF2-40B4-BE49-F238E27FC236}">
                <a16:creationId xmlns:a16="http://schemas.microsoft.com/office/drawing/2014/main" id="{FE13A989-4F33-5B2E-D6F0-440525DEF98A}"/>
              </a:ext>
            </a:extLst>
          </p:cNvPr>
          <p:cNvSpPr>
            <a:spLocks noGrp="1"/>
          </p:cNvSpPr>
          <p:nvPr>
            <p:ph type="pic" sz="quarter" idx="36"/>
          </p:nvPr>
        </p:nvSpPr>
        <p:spPr>
          <a:xfrm>
            <a:off x="10048648" y="1785758"/>
            <a:ext cx="1808390" cy="1822630"/>
          </a:xfrm>
          <a:prstGeom prst="roundRect">
            <a:avLst>
              <a:gd name="adj" fmla="val 1622"/>
            </a:avLst>
          </a:prstGeom>
          <a:solidFill>
            <a:schemeClr val="accent3"/>
          </a:solidFill>
        </p:spPr>
        <p:txBody>
          <a:bodyPr/>
          <a:lstStyle>
            <a:lvl1pPr marL="0" indent="0">
              <a:buNone/>
              <a:defRPr sz="1400"/>
            </a:lvl1pPr>
          </a:lstStyle>
          <a:p>
            <a:endParaRPr lang="en-US" noProof="0"/>
          </a:p>
        </p:txBody>
      </p:sp>
      <p:sp>
        <p:nvSpPr>
          <p:cNvPr id="37" name="Espace réservé du texte 19">
            <a:extLst>
              <a:ext uri="{FF2B5EF4-FFF2-40B4-BE49-F238E27FC236}">
                <a16:creationId xmlns:a16="http://schemas.microsoft.com/office/drawing/2014/main" id="{6CCCE336-FF1F-D1A9-C15C-7046939C7694}"/>
              </a:ext>
            </a:extLst>
          </p:cNvPr>
          <p:cNvSpPr>
            <a:spLocks noGrp="1"/>
          </p:cNvSpPr>
          <p:nvPr>
            <p:ph type="body" sz="quarter" idx="37" hasCustomPrompt="1"/>
          </p:nvPr>
        </p:nvSpPr>
        <p:spPr>
          <a:xfrm>
            <a:off x="2277703" y="3799342"/>
            <a:ext cx="1808390" cy="166304"/>
          </a:xfrm>
          <a:prstGeom prst="rect">
            <a:avLst/>
          </a:prstGeom>
        </p:spPr>
        <p:txBody>
          <a:bodyPr lIns="0" tIns="0" rIns="0" bIns="0"/>
          <a:lstStyle>
            <a:lvl1pPr marL="0" indent="0">
              <a:lnSpc>
                <a:spcPct val="100000"/>
              </a:lnSpc>
              <a:buNone/>
              <a:defRPr sz="1200" b="0" i="0">
                <a:latin typeface="General Sans Medium" pitchFamily="2" charset="77"/>
              </a:defRPr>
            </a:lvl1pPr>
          </a:lstStyle>
          <a:p>
            <a:pPr lvl="0"/>
            <a:r>
              <a:rPr lang="en-US" noProof="0"/>
              <a:t>Jane DOE</a:t>
            </a:r>
          </a:p>
        </p:txBody>
      </p:sp>
      <p:sp>
        <p:nvSpPr>
          <p:cNvPr id="38" name="Espace réservé du texte 19">
            <a:extLst>
              <a:ext uri="{FF2B5EF4-FFF2-40B4-BE49-F238E27FC236}">
                <a16:creationId xmlns:a16="http://schemas.microsoft.com/office/drawing/2014/main" id="{BF78CD6E-33B7-056D-CE08-3901747D90F1}"/>
              </a:ext>
            </a:extLst>
          </p:cNvPr>
          <p:cNvSpPr>
            <a:spLocks noGrp="1"/>
          </p:cNvSpPr>
          <p:nvPr>
            <p:ph type="body" sz="quarter" idx="38" hasCustomPrompt="1"/>
          </p:nvPr>
        </p:nvSpPr>
        <p:spPr>
          <a:xfrm>
            <a:off x="2277703" y="4108229"/>
            <a:ext cx="1808390" cy="131025"/>
          </a:xfrm>
          <a:prstGeom prst="rect">
            <a:avLst/>
          </a:prstGeom>
        </p:spPr>
        <p:txBody>
          <a:bodyPr lIns="0" tIns="0" rIns="0" bIns="0"/>
          <a:lstStyle>
            <a:lvl1pPr marL="0" indent="0">
              <a:lnSpc>
                <a:spcPct val="100000"/>
              </a:lnSpc>
              <a:buNone/>
              <a:defRPr sz="1000" b="0" i="0">
                <a:solidFill>
                  <a:schemeClr val="tx1"/>
                </a:solidFill>
                <a:latin typeface="General Sans Medium" pitchFamily="2" charset="77"/>
              </a:defRPr>
            </a:lvl1pPr>
          </a:lstStyle>
          <a:p>
            <a:pPr lvl="0"/>
            <a:r>
              <a:rPr lang="en-US" noProof="0"/>
              <a:t>Business Manager</a:t>
            </a:r>
          </a:p>
        </p:txBody>
      </p:sp>
      <p:sp>
        <p:nvSpPr>
          <p:cNvPr id="39" name="Espace réservé du texte 19">
            <a:extLst>
              <a:ext uri="{FF2B5EF4-FFF2-40B4-BE49-F238E27FC236}">
                <a16:creationId xmlns:a16="http://schemas.microsoft.com/office/drawing/2014/main" id="{89E6BBE8-CFCC-434B-D56E-0994723C9D76}"/>
              </a:ext>
            </a:extLst>
          </p:cNvPr>
          <p:cNvSpPr>
            <a:spLocks noGrp="1"/>
          </p:cNvSpPr>
          <p:nvPr>
            <p:ph type="body" sz="quarter" idx="39" hasCustomPrompt="1"/>
          </p:nvPr>
        </p:nvSpPr>
        <p:spPr>
          <a:xfrm>
            <a:off x="2277703" y="4289348"/>
            <a:ext cx="1808390" cy="131025"/>
          </a:xfrm>
          <a:prstGeom prst="rect">
            <a:avLst/>
          </a:prstGeom>
        </p:spPr>
        <p:txBody>
          <a:bodyPr lIns="0" tIns="0" rIns="0" bIns="0"/>
          <a:lstStyle>
            <a:lvl1pPr marL="0" indent="0">
              <a:lnSpc>
                <a:spcPct val="100000"/>
              </a:lnSpc>
              <a:buNone/>
              <a:defRPr sz="1000" b="0" i="0">
                <a:solidFill>
                  <a:schemeClr val="tx2"/>
                </a:solidFill>
                <a:latin typeface="General Sans Medium" pitchFamily="2" charset="77"/>
              </a:defRPr>
            </a:lvl1pPr>
          </a:lstStyle>
          <a:p>
            <a:pPr lvl="0"/>
            <a:r>
              <a:rPr lang="en-US" noProof="0"/>
              <a:t>France</a:t>
            </a:r>
          </a:p>
        </p:txBody>
      </p:sp>
      <p:sp>
        <p:nvSpPr>
          <p:cNvPr id="40" name="Espace réservé du texte 19">
            <a:extLst>
              <a:ext uri="{FF2B5EF4-FFF2-40B4-BE49-F238E27FC236}">
                <a16:creationId xmlns:a16="http://schemas.microsoft.com/office/drawing/2014/main" id="{F572A0D1-1B6B-DD78-D396-400E34BF99D9}"/>
              </a:ext>
            </a:extLst>
          </p:cNvPr>
          <p:cNvSpPr>
            <a:spLocks noGrp="1"/>
          </p:cNvSpPr>
          <p:nvPr>
            <p:ph type="body" sz="quarter" idx="40" hasCustomPrompt="1"/>
          </p:nvPr>
        </p:nvSpPr>
        <p:spPr>
          <a:xfrm>
            <a:off x="2277702" y="4568073"/>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
        <p:nvSpPr>
          <p:cNvPr id="41" name="Espace réservé du texte 19">
            <a:extLst>
              <a:ext uri="{FF2B5EF4-FFF2-40B4-BE49-F238E27FC236}">
                <a16:creationId xmlns:a16="http://schemas.microsoft.com/office/drawing/2014/main" id="{81C011A4-ECF9-40B4-E372-D55A8396324D}"/>
              </a:ext>
            </a:extLst>
          </p:cNvPr>
          <p:cNvSpPr>
            <a:spLocks noGrp="1"/>
          </p:cNvSpPr>
          <p:nvPr>
            <p:ph type="body" sz="quarter" idx="41" hasCustomPrompt="1"/>
          </p:nvPr>
        </p:nvSpPr>
        <p:spPr>
          <a:xfrm>
            <a:off x="4220439" y="3799342"/>
            <a:ext cx="1808390" cy="166304"/>
          </a:xfrm>
          <a:prstGeom prst="rect">
            <a:avLst/>
          </a:prstGeom>
        </p:spPr>
        <p:txBody>
          <a:bodyPr lIns="0" tIns="0" rIns="0" bIns="0"/>
          <a:lstStyle>
            <a:lvl1pPr marL="0" indent="0">
              <a:lnSpc>
                <a:spcPct val="100000"/>
              </a:lnSpc>
              <a:buNone/>
              <a:defRPr sz="1200" b="0" i="0">
                <a:latin typeface="General Sans Medium" pitchFamily="2" charset="77"/>
              </a:defRPr>
            </a:lvl1pPr>
          </a:lstStyle>
          <a:p>
            <a:pPr lvl="0"/>
            <a:r>
              <a:rPr lang="en-US" noProof="0"/>
              <a:t>Jane DOE</a:t>
            </a:r>
          </a:p>
        </p:txBody>
      </p:sp>
      <p:sp>
        <p:nvSpPr>
          <p:cNvPr id="42" name="Espace réservé du texte 19">
            <a:extLst>
              <a:ext uri="{FF2B5EF4-FFF2-40B4-BE49-F238E27FC236}">
                <a16:creationId xmlns:a16="http://schemas.microsoft.com/office/drawing/2014/main" id="{087693F9-BA3E-33D3-4218-787A070D7C7B}"/>
              </a:ext>
            </a:extLst>
          </p:cNvPr>
          <p:cNvSpPr>
            <a:spLocks noGrp="1"/>
          </p:cNvSpPr>
          <p:nvPr>
            <p:ph type="body" sz="quarter" idx="42" hasCustomPrompt="1"/>
          </p:nvPr>
        </p:nvSpPr>
        <p:spPr>
          <a:xfrm>
            <a:off x="4220439" y="4108229"/>
            <a:ext cx="1808390" cy="131025"/>
          </a:xfrm>
          <a:prstGeom prst="rect">
            <a:avLst/>
          </a:prstGeom>
        </p:spPr>
        <p:txBody>
          <a:bodyPr lIns="0" tIns="0" rIns="0" bIns="0"/>
          <a:lstStyle>
            <a:lvl1pPr marL="0" indent="0">
              <a:lnSpc>
                <a:spcPct val="100000"/>
              </a:lnSpc>
              <a:buNone/>
              <a:defRPr sz="1000" b="0" i="0">
                <a:solidFill>
                  <a:schemeClr val="tx1"/>
                </a:solidFill>
                <a:latin typeface="General Sans Medium" pitchFamily="2" charset="77"/>
              </a:defRPr>
            </a:lvl1pPr>
          </a:lstStyle>
          <a:p>
            <a:pPr lvl="0"/>
            <a:r>
              <a:rPr lang="en-US" noProof="0"/>
              <a:t>Business Manager</a:t>
            </a:r>
          </a:p>
        </p:txBody>
      </p:sp>
      <p:sp>
        <p:nvSpPr>
          <p:cNvPr id="43" name="Espace réservé du texte 19">
            <a:extLst>
              <a:ext uri="{FF2B5EF4-FFF2-40B4-BE49-F238E27FC236}">
                <a16:creationId xmlns:a16="http://schemas.microsoft.com/office/drawing/2014/main" id="{85EC667B-C50C-8AAD-5232-A599CA2F1A8A}"/>
              </a:ext>
            </a:extLst>
          </p:cNvPr>
          <p:cNvSpPr>
            <a:spLocks noGrp="1"/>
          </p:cNvSpPr>
          <p:nvPr>
            <p:ph type="body" sz="quarter" idx="43" hasCustomPrompt="1"/>
          </p:nvPr>
        </p:nvSpPr>
        <p:spPr>
          <a:xfrm>
            <a:off x="4220439" y="4289348"/>
            <a:ext cx="1808390" cy="131025"/>
          </a:xfrm>
          <a:prstGeom prst="rect">
            <a:avLst/>
          </a:prstGeom>
        </p:spPr>
        <p:txBody>
          <a:bodyPr lIns="0" tIns="0" rIns="0" bIns="0"/>
          <a:lstStyle>
            <a:lvl1pPr marL="0" indent="0">
              <a:lnSpc>
                <a:spcPct val="100000"/>
              </a:lnSpc>
              <a:buNone/>
              <a:defRPr sz="1000" b="0" i="0">
                <a:solidFill>
                  <a:schemeClr val="tx2"/>
                </a:solidFill>
                <a:latin typeface="General Sans Medium" pitchFamily="2" charset="77"/>
              </a:defRPr>
            </a:lvl1pPr>
          </a:lstStyle>
          <a:p>
            <a:pPr lvl="0"/>
            <a:r>
              <a:rPr lang="en-US" noProof="0"/>
              <a:t>France</a:t>
            </a:r>
          </a:p>
        </p:txBody>
      </p:sp>
      <p:sp>
        <p:nvSpPr>
          <p:cNvPr id="44" name="Espace réservé du texte 19">
            <a:extLst>
              <a:ext uri="{FF2B5EF4-FFF2-40B4-BE49-F238E27FC236}">
                <a16:creationId xmlns:a16="http://schemas.microsoft.com/office/drawing/2014/main" id="{F8367746-A58F-1AFD-3070-4D30FB36777A}"/>
              </a:ext>
            </a:extLst>
          </p:cNvPr>
          <p:cNvSpPr>
            <a:spLocks noGrp="1"/>
          </p:cNvSpPr>
          <p:nvPr>
            <p:ph type="body" sz="quarter" idx="44" hasCustomPrompt="1"/>
          </p:nvPr>
        </p:nvSpPr>
        <p:spPr>
          <a:xfrm>
            <a:off x="4220438" y="4568073"/>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
        <p:nvSpPr>
          <p:cNvPr id="45" name="Espace réservé du texte 19">
            <a:extLst>
              <a:ext uri="{FF2B5EF4-FFF2-40B4-BE49-F238E27FC236}">
                <a16:creationId xmlns:a16="http://schemas.microsoft.com/office/drawing/2014/main" id="{4E1E8711-ED62-12A7-ECDF-E7299720F461}"/>
              </a:ext>
            </a:extLst>
          </p:cNvPr>
          <p:cNvSpPr>
            <a:spLocks noGrp="1"/>
          </p:cNvSpPr>
          <p:nvPr>
            <p:ph type="body" sz="quarter" idx="45" hasCustomPrompt="1"/>
          </p:nvPr>
        </p:nvSpPr>
        <p:spPr>
          <a:xfrm>
            <a:off x="6163176" y="3799342"/>
            <a:ext cx="1808390" cy="166304"/>
          </a:xfrm>
          <a:prstGeom prst="rect">
            <a:avLst/>
          </a:prstGeom>
        </p:spPr>
        <p:txBody>
          <a:bodyPr lIns="0" tIns="0" rIns="0" bIns="0"/>
          <a:lstStyle>
            <a:lvl1pPr marL="0" indent="0">
              <a:lnSpc>
                <a:spcPct val="100000"/>
              </a:lnSpc>
              <a:buNone/>
              <a:defRPr sz="1200" b="0" i="0">
                <a:latin typeface="General Sans Medium" pitchFamily="2" charset="77"/>
              </a:defRPr>
            </a:lvl1pPr>
          </a:lstStyle>
          <a:p>
            <a:pPr lvl="0"/>
            <a:r>
              <a:rPr lang="en-US" noProof="0"/>
              <a:t>Jane DOE</a:t>
            </a:r>
          </a:p>
        </p:txBody>
      </p:sp>
      <p:sp>
        <p:nvSpPr>
          <p:cNvPr id="46" name="Espace réservé du texte 19">
            <a:extLst>
              <a:ext uri="{FF2B5EF4-FFF2-40B4-BE49-F238E27FC236}">
                <a16:creationId xmlns:a16="http://schemas.microsoft.com/office/drawing/2014/main" id="{B8936DF2-4789-B540-C759-5BAD19DCB376}"/>
              </a:ext>
            </a:extLst>
          </p:cNvPr>
          <p:cNvSpPr>
            <a:spLocks noGrp="1"/>
          </p:cNvSpPr>
          <p:nvPr>
            <p:ph type="body" sz="quarter" idx="46" hasCustomPrompt="1"/>
          </p:nvPr>
        </p:nvSpPr>
        <p:spPr>
          <a:xfrm>
            <a:off x="6163176" y="4108229"/>
            <a:ext cx="1808390" cy="131025"/>
          </a:xfrm>
          <a:prstGeom prst="rect">
            <a:avLst/>
          </a:prstGeom>
        </p:spPr>
        <p:txBody>
          <a:bodyPr lIns="0" tIns="0" rIns="0" bIns="0"/>
          <a:lstStyle>
            <a:lvl1pPr marL="0" indent="0">
              <a:lnSpc>
                <a:spcPct val="100000"/>
              </a:lnSpc>
              <a:buNone/>
              <a:defRPr sz="1000" b="0" i="0">
                <a:solidFill>
                  <a:schemeClr val="tx1"/>
                </a:solidFill>
                <a:latin typeface="General Sans Medium" pitchFamily="2" charset="77"/>
              </a:defRPr>
            </a:lvl1pPr>
          </a:lstStyle>
          <a:p>
            <a:pPr lvl="0"/>
            <a:r>
              <a:rPr lang="en-US" noProof="0"/>
              <a:t>Business Manager</a:t>
            </a:r>
          </a:p>
        </p:txBody>
      </p:sp>
      <p:sp>
        <p:nvSpPr>
          <p:cNvPr id="48" name="Espace réservé du texte 19">
            <a:extLst>
              <a:ext uri="{FF2B5EF4-FFF2-40B4-BE49-F238E27FC236}">
                <a16:creationId xmlns:a16="http://schemas.microsoft.com/office/drawing/2014/main" id="{C598963A-EAA3-2DA4-62E3-0C2854D4EEBB}"/>
              </a:ext>
            </a:extLst>
          </p:cNvPr>
          <p:cNvSpPr>
            <a:spLocks noGrp="1"/>
          </p:cNvSpPr>
          <p:nvPr>
            <p:ph type="body" sz="quarter" idx="47" hasCustomPrompt="1"/>
          </p:nvPr>
        </p:nvSpPr>
        <p:spPr>
          <a:xfrm>
            <a:off x="6163176" y="4289348"/>
            <a:ext cx="1808390" cy="131025"/>
          </a:xfrm>
          <a:prstGeom prst="rect">
            <a:avLst/>
          </a:prstGeom>
        </p:spPr>
        <p:txBody>
          <a:bodyPr lIns="0" tIns="0" rIns="0" bIns="0"/>
          <a:lstStyle>
            <a:lvl1pPr marL="0" indent="0">
              <a:lnSpc>
                <a:spcPct val="100000"/>
              </a:lnSpc>
              <a:buNone/>
              <a:defRPr sz="1000" b="0" i="0">
                <a:solidFill>
                  <a:schemeClr val="tx2"/>
                </a:solidFill>
                <a:latin typeface="General Sans Medium" pitchFamily="2" charset="77"/>
              </a:defRPr>
            </a:lvl1pPr>
          </a:lstStyle>
          <a:p>
            <a:pPr lvl="0"/>
            <a:r>
              <a:rPr lang="en-US" noProof="0"/>
              <a:t>France</a:t>
            </a:r>
          </a:p>
        </p:txBody>
      </p:sp>
      <p:sp>
        <p:nvSpPr>
          <p:cNvPr id="49" name="Espace réservé du texte 19">
            <a:extLst>
              <a:ext uri="{FF2B5EF4-FFF2-40B4-BE49-F238E27FC236}">
                <a16:creationId xmlns:a16="http://schemas.microsoft.com/office/drawing/2014/main" id="{092A7710-2083-C57F-E266-C37E6FAAF751}"/>
              </a:ext>
            </a:extLst>
          </p:cNvPr>
          <p:cNvSpPr>
            <a:spLocks noGrp="1"/>
          </p:cNvSpPr>
          <p:nvPr>
            <p:ph type="body" sz="quarter" idx="48" hasCustomPrompt="1"/>
          </p:nvPr>
        </p:nvSpPr>
        <p:spPr>
          <a:xfrm>
            <a:off x="6163175" y="4568073"/>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
        <p:nvSpPr>
          <p:cNvPr id="50" name="Espace réservé du texte 19">
            <a:extLst>
              <a:ext uri="{FF2B5EF4-FFF2-40B4-BE49-F238E27FC236}">
                <a16:creationId xmlns:a16="http://schemas.microsoft.com/office/drawing/2014/main" id="{17A3116D-A6C7-2FA4-895A-3319DB4EDCC8}"/>
              </a:ext>
            </a:extLst>
          </p:cNvPr>
          <p:cNvSpPr>
            <a:spLocks noGrp="1"/>
          </p:cNvSpPr>
          <p:nvPr>
            <p:ph type="body" sz="quarter" idx="49" hasCustomPrompt="1"/>
          </p:nvPr>
        </p:nvSpPr>
        <p:spPr>
          <a:xfrm>
            <a:off x="8105907" y="3799342"/>
            <a:ext cx="1808390" cy="166304"/>
          </a:xfrm>
          <a:prstGeom prst="rect">
            <a:avLst/>
          </a:prstGeom>
        </p:spPr>
        <p:txBody>
          <a:bodyPr lIns="0" tIns="0" rIns="0" bIns="0"/>
          <a:lstStyle>
            <a:lvl1pPr marL="0" indent="0">
              <a:lnSpc>
                <a:spcPct val="100000"/>
              </a:lnSpc>
              <a:buNone/>
              <a:defRPr sz="1200" b="0" i="0">
                <a:latin typeface="General Sans Medium" pitchFamily="2" charset="77"/>
              </a:defRPr>
            </a:lvl1pPr>
          </a:lstStyle>
          <a:p>
            <a:pPr lvl="0"/>
            <a:r>
              <a:rPr lang="en-US" noProof="0"/>
              <a:t>Jane DOE</a:t>
            </a:r>
          </a:p>
        </p:txBody>
      </p:sp>
      <p:sp>
        <p:nvSpPr>
          <p:cNvPr id="51" name="Espace réservé du texte 19">
            <a:extLst>
              <a:ext uri="{FF2B5EF4-FFF2-40B4-BE49-F238E27FC236}">
                <a16:creationId xmlns:a16="http://schemas.microsoft.com/office/drawing/2014/main" id="{790404A2-E7D8-F7C4-69C6-5775C670E9F6}"/>
              </a:ext>
            </a:extLst>
          </p:cNvPr>
          <p:cNvSpPr>
            <a:spLocks noGrp="1"/>
          </p:cNvSpPr>
          <p:nvPr>
            <p:ph type="body" sz="quarter" idx="50" hasCustomPrompt="1"/>
          </p:nvPr>
        </p:nvSpPr>
        <p:spPr>
          <a:xfrm>
            <a:off x="8105907" y="4108229"/>
            <a:ext cx="1808390" cy="131025"/>
          </a:xfrm>
          <a:prstGeom prst="rect">
            <a:avLst/>
          </a:prstGeom>
        </p:spPr>
        <p:txBody>
          <a:bodyPr lIns="0" tIns="0" rIns="0" bIns="0"/>
          <a:lstStyle>
            <a:lvl1pPr marL="0" indent="0">
              <a:lnSpc>
                <a:spcPct val="100000"/>
              </a:lnSpc>
              <a:buNone/>
              <a:defRPr sz="1000" b="0" i="0">
                <a:solidFill>
                  <a:schemeClr val="tx1"/>
                </a:solidFill>
                <a:latin typeface="General Sans Medium" pitchFamily="2" charset="77"/>
              </a:defRPr>
            </a:lvl1pPr>
          </a:lstStyle>
          <a:p>
            <a:pPr lvl="0"/>
            <a:r>
              <a:rPr lang="en-US" noProof="0"/>
              <a:t>Business Manager</a:t>
            </a:r>
          </a:p>
        </p:txBody>
      </p:sp>
      <p:sp>
        <p:nvSpPr>
          <p:cNvPr id="52" name="Espace réservé du texte 19">
            <a:extLst>
              <a:ext uri="{FF2B5EF4-FFF2-40B4-BE49-F238E27FC236}">
                <a16:creationId xmlns:a16="http://schemas.microsoft.com/office/drawing/2014/main" id="{2BFEA3C3-A9D6-9A34-EFC3-F9ED85D96FC9}"/>
              </a:ext>
            </a:extLst>
          </p:cNvPr>
          <p:cNvSpPr>
            <a:spLocks noGrp="1"/>
          </p:cNvSpPr>
          <p:nvPr>
            <p:ph type="body" sz="quarter" idx="51" hasCustomPrompt="1"/>
          </p:nvPr>
        </p:nvSpPr>
        <p:spPr>
          <a:xfrm>
            <a:off x="8105907" y="4289348"/>
            <a:ext cx="1808390" cy="131025"/>
          </a:xfrm>
          <a:prstGeom prst="rect">
            <a:avLst/>
          </a:prstGeom>
        </p:spPr>
        <p:txBody>
          <a:bodyPr lIns="0" tIns="0" rIns="0" bIns="0"/>
          <a:lstStyle>
            <a:lvl1pPr marL="0" indent="0">
              <a:lnSpc>
                <a:spcPct val="100000"/>
              </a:lnSpc>
              <a:buNone/>
              <a:defRPr sz="1000" b="0" i="0">
                <a:solidFill>
                  <a:schemeClr val="tx2"/>
                </a:solidFill>
                <a:latin typeface="General Sans Medium" pitchFamily="2" charset="77"/>
              </a:defRPr>
            </a:lvl1pPr>
          </a:lstStyle>
          <a:p>
            <a:pPr lvl="0"/>
            <a:r>
              <a:rPr lang="en-US" noProof="0"/>
              <a:t>France</a:t>
            </a:r>
          </a:p>
        </p:txBody>
      </p:sp>
      <p:sp>
        <p:nvSpPr>
          <p:cNvPr id="53" name="Espace réservé du texte 19">
            <a:extLst>
              <a:ext uri="{FF2B5EF4-FFF2-40B4-BE49-F238E27FC236}">
                <a16:creationId xmlns:a16="http://schemas.microsoft.com/office/drawing/2014/main" id="{DD765979-6AC2-E0B9-2A1C-0C20B75BD9EA}"/>
              </a:ext>
            </a:extLst>
          </p:cNvPr>
          <p:cNvSpPr>
            <a:spLocks noGrp="1"/>
          </p:cNvSpPr>
          <p:nvPr>
            <p:ph type="body" sz="quarter" idx="52" hasCustomPrompt="1"/>
          </p:nvPr>
        </p:nvSpPr>
        <p:spPr>
          <a:xfrm>
            <a:off x="8105906" y="4568073"/>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
        <p:nvSpPr>
          <p:cNvPr id="54" name="Espace réservé du texte 19">
            <a:extLst>
              <a:ext uri="{FF2B5EF4-FFF2-40B4-BE49-F238E27FC236}">
                <a16:creationId xmlns:a16="http://schemas.microsoft.com/office/drawing/2014/main" id="{7EF8E657-91E6-4D8A-D61F-1626B9DABD43}"/>
              </a:ext>
            </a:extLst>
          </p:cNvPr>
          <p:cNvSpPr>
            <a:spLocks noGrp="1"/>
          </p:cNvSpPr>
          <p:nvPr>
            <p:ph type="body" sz="quarter" idx="53" hasCustomPrompt="1"/>
          </p:nvPr>
        </p:nvSpPr>
        <p:spPr>
          <a:xfrm>
            <a:off x="10044954" y="3799342"/>
            <a:ext cx="1808390" cy="166304"/>
          </a:xfrm>
          <a:prstGeom prst="rect">
            <a:avLst/>
          </a:prstGeom>
        </p:spPr>
        <p:txBody>
          <a:bodyPr lIns="0" tIns="0" rIns="0" bIns="0"/>
          <a:lstStyle>
            <a:lvl1pPr marL="0" indent="0">
              <a:lnSpc>
                <a:spcPct val="100000"/>
              </a:lnSpc>
              <a:buNone/>
              <a:defRPr sz="1200" b="0" i="0">
                <a:latin typeface="General Sans Medium" pitchFamily="2" charset="77"/>
              </a:defRPr>
            </a:lvl1pPr>
          </a:lstStyle>
          <a:p>
            <a:pPr lvl="0"/>
            <a:r>
              <a:rPr lang="en-US" noProof="0"/>
              <a:t>Jane DOE</a:t>
            </a:r>
          </a:p>
        </p:txBody>
      </p:sp>
      <p:sp>
        <p:nvSpPr>
          <p:cNvPr id="55" name="Espace réservé du texte 19">
            <a:extLst>
              <a:ext uri="{FF2B5EF4-FFF2-40B4-BE49-F238E27FC236}">
                <a16:creationId xmlns:a16="http://schemas.microsoft.com/office/drawing/2014/main" id="{15808903-0E44-E56A-5685-90BC26BB38FD}"/>
              </a:ext>
            </a:extLst>
          </p:cNvPr>
          <p:cNvSpPr>
            <a:spLocks noGrp="1"/>
          </p:cNvSpPr>
          <p:nvPr>
            <p:ph type="body" sz="quarter" idx="54" hasCustomPrompt="1"/>
          </p:nvPr>
        </p:nvSpPr>
        <p:spPr>
          <a:xfrm>
            <a:off x="10044954" y="4108229"/>
            <a:ext cx="1808390" cy="131025"/>
          </a:xfrm>
          <a:prstGeom prst="rect">
            <a:avLst/>
          </a:prstGeom>
        </p:spPr>
        <p:txBody>
          <a:bodyPr lIns="0" tIns="0" rIns="0" bIns="0"/>
          <a:lstStyle>
            <a:lvl1pPr marL="0" indent="0">
              <a:lnSpc>
                <a:spcPct val="100000"/>
              </a:lnSpc>
              <a:buNone/>
              <a:defRPr sz="1000" b="0" i="0">
                <a:solidFill>
                  <a:schemeClr val="tx1"/>
                </a:solidFill>
                <a:latin typeface="General Sans Medium" pitchFamily="2" charset="77"/>
              </a:defRPr>
            </a:lvl1pPr>
          </a:lstStyle>
          <a:p>
            <a:pPr lvl="0"/>
            <a:r>
              <a:rPr lang="en-US" noProof="0"/>
              <a:t>Business Manager</a:t>
            </a:r>
          </a:p>
        </p:txBody>
      </p:sp>
      <p:sp>
        <p:nvSpPr>
          <p:cNvPr id="56" name="Espace réservé du texte 19">
            <a:extLst>
              <a:ext uri="{FF2B5EF4-FFF2-40B4-BE49-F238E27FC236}">
                <a16:creationId xmlns:a16="http://schemas.microsoft.com/office/drawing/2014/main" id="{5AAC5A1E-2758-8E59-8149-63E74211D824}"/>
              </a:ext>
            </a:extLst>
          </p:cNvPr>
          <p:cNvSpPr>
            <a:spLocks noGrp="1"/>
          </p:cNvSpPr>
          <p:nvPr>
            <p:ph type="body" sz="quarter" idx="55" hasCustomPrompt="1"/>
          </p:nvPr>
        </p:nvSpPr>
        <p:spPr>
          <a:xfrm>
            <a:off x="10044954" y="4289348"/>
            <a:ext cx="1808390" cy="131025"/>
          </a:xfrm>
          <a:prstGeom prst="rect">
            <a:avLst/>
          </a:prstGeom>
        </p:spPr>
        <p:txBody>
          <a:bodyPr lIns="0" tIns="0" rIns="0" bIns="0"/>
          <a:lstStyle>
            <a:lvl1pPr marL="0" indent="0">
              <a:lnSpc>
                <a:spcPct val="100000"/>
              </a:lnSpc>
              <a:buNone/>
              <a:defRPr sz="1000" b="0" i="0">
                <a:solidFill>
                  <a:schemeClr val="tx2"/>
                </a:solidFill>
                <a:latin typeface="General Sans Medium" pitchFamily="2" charset="77"/>
              </a:defRPr>
            </a:lvl1pPr>
          </a:lstStyle>
          <a:p>
            <a:pPr lvl="0"/>
            <a:r>
              <a:rPr lang="en-US" noProof="0"/>
              <a:t>France</a:t>
            </a:r>
          </a:p>
        </p:txBody>
      </p:sp>
      <p:sp>
        <p:nvSpPr>
          <p:cNvPr id="57" name="Espace réservé du texte 19">
            <a:extLst>
              <a:ext uri="{FF2B5EF4-FFF2-40B4-BE49-F238E27FC236}">
                <a16:creationId xmlns:a16="http://schemas.microsoft.com/office/drawing/2014/main" id="{D44D2011-14A9-214C-EAFF-BE8B050E3D61}"/>
              </a:ext>
            </a:extLst>
          </p:cNvPr>
          <p:cNvSpPr>
            <a:spLocks noGrp="1"/>
          </p:cNvSpPr>
          <p:nvPr>
            <p:ph type="body" sz="quarter" idx="56" hasCustomPrompt="1"/>
          </p:nvPr>
        </p:nvSpPr>
        <p:spPr>
          <a:xfrm>
            <a:off x="10044953" y="4568073"/>
            <a:ext cx="1148232" cy="314108"/>
          </a:xfrm>
          <a:prstGeom prst="roundRect">
            <a:avLst/>
          </a:prstGeom>
          <a:solidFill>
            <a:schemeClr val="tx1"/>
          </a:solidFill>
        </p:spPr>
        <p:txBody>
          <a:bodyPr wrap="none" lIns="72000" tIns="72000" rIns="72000" bIns="72000" anchor="ctr">
            <a:spAutoFit/>
          </a:bodyPr>
          <a:lstStyle>
            <a:lvl1pPr marL="0" indent="0" algn="l">
              <a:buNone/>
              <a:defRPr sz="1000" b="0" i="0">
                <a:solidFill>
                  <a:schemeClr val="bg1"/>
                </a:solidFill>
                <a:latin typeface="General Sans Medium" pitchFamily="2" charset="77"/>
              </a:defRPr>
            </a:lvl1pPr>
          </a:lstStyle>
          <a:p>
            <a:pPr lvl="0"/>
            <a:r>
              <a:rPr lang="en-US" noProof="0"/>
              <a:t>jdoe@cbtw.tech</a:t>
            </a:r>
          </a:p>
        </p:txBody>
      </p:sp>
    </p:spTree>
    <p:extLst>
      <p:ext uri="{BB962C8B-B14F-4D97-AF65-F5344CB8AC3E}">
        <p14:creationId xmlns:p14="http://schemas.microsoft.com/office/powerpoint/2010/main" val="280267615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Diapositive de titr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037B84-D54F-7D94-6AE6-D8F7C865BD1E}"/>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3" name="Graphique 2">
            <a:extLst>
              <a:ext uri="{FF2B5EF4-FFF2-40B4-BE49-F238E27FC236}">
                <a16:creationId xmlns:a16="http://schemas.microsoft.com/office/drawing/2014/main" id="{41CB1F52-5260-AD5D-3A37-903A24CF6E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5" name="ZoneTexte 4">
            <a:extLst>
              <a:ext uri="{FF2B5EF4-FFF2-40B4-BE49-F238E27FC236}">
                <a16:creationId xmlns:a16="http://schemas.microsoft.com/office/drawing/2014/main" id="{1F3A5849-0A2C-9C12-73C2-9EFD0F679AF1}"/>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en-US" sz="1000" noProof="0" smtClean="0">
                <a:solidFill>
                  <a:schemeClr val="bg1"/>
                </a:solidFill>
                <a:latin typeface="General Sans Medium" pitchFamily="2" charset="77"/>
              </a:rPr>
              <a:pPr algn="r"/>
              <a:t>‹#›</a:t>
            </a:fld>
            <a:endParaRPr lang="en-US" sz="1000" noProof="0">
              <a:solidFill>
                <a:schemeClr val="bg1"/>
              </a:solidFill>
              <a:latin typeface="General Sans Medium" pitchFamily="2" charset="77"/>
            </a:endParaRPr>
          </a:p>
        </p:txBody>
      </p:sp>
      <p:sp>
        <p:nvSpPr>
          <p:cNvPr id="6" name="Espace réservé du texte 19">
            <a:extLst>
              <a:ext uri="{FF2B5EF4-FFF2-40B4-BE49-F238E27FC236}">
                <a16:creationId xmlns:a16="http://schemas.microsoft.com/office/drawing/2014/main" id="{29C0E3E5-6563-1F72-0A1D-DA6958E452E7}"/>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solidFill>
                  <a:schemeClr val="bg1"/>
                </a:solidFill>
                <a:latin typeface="General Sans Medium" pitchFamily="2" charset="77"/>
              </a:defRPr>
            </a:lvl1pPr>
          </a:lstStyle>
          <a:p>
            <a:pPr lvl="0"/>
            <a:r>
              <a:rPr lang="en-US" noProof="0"/>
              <a:t>Collaboration betters the world</a:t>
            </a:r>
          </a:p>
        </p:txBody>
      </p:sp>
    </p:spTree>
    <p:extLst>
      <p:ext uri="{BB962C8B-B14F-4D97-AF65-F5344CB8AC3E}">
        <p14:creationId xmlns:p14="http://schemas.microsoft.com/office/powerpoint/2010/main" val="438646685"/>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Diapositive de titre">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10301810-5D04-6970-2203-B78915B501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4962" y="1797573"/>
            <a:ext cx="11505835" cy="2807423"/>
          </a:xfrm>
          <a:prstGeom prst="rect">
            <a:avLst/>
          </a:prstGeom>
        </p:spPr>
      </p:pic>
      <p:cxnSp>
        <p:nvCxnSpPr>
          <p:cNvPr id="3" name="Connecteur droit 2">
            <a:extLst>
              <a:ext uri="{FF2B5EF4-FFF2-40B4-BE49-F238E27FC236}">
                <a16:creationId xmlns:a16="http://schemas.microsoft.com/office/drawing/2014/main" id="{DAC19707-97F4-2609-9EC8-DA09036BDBA8}"/>
              </a:ext>
            </a:extLst>
          </p:cNvPr>
          <p:cNvCxnSpPr>
            <a:cxnSpLocks/>
          </p:cNvCxnSpPr>
          <p:nvPr userDrawn="1"/>
        </p:nvCxnSpPr>
        <p:spPr>
          <a:xfrm>
            <a:off x="334963" y="6111669"/>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Ellipse 4">
            <a:extLst>
              <a:ext uri="{FF2B5EF4-FFF2-40B4-BE49-F238E27FC236}">
                <a16:creationId xmlns:a16="http://schemas.microsoft.com/office/drawing/2014/main" id="{F6BD9FB8-E736-A4F7-0F52-B979F8E9B896}"/>
              </a:ext>
            </a:extLst>
          </p:cNvPr>
          <p:cNvSpPr/>
          <p:nvPr userDrawn="1"/>
        </p:nvSpPr>
        <p:spPr>
          <a:xfrm>
            <a:off x="11650006" y="6317593"/>
            <a:ext cx="207032" cy="207032"/>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ZoneTexte 5">
            <a:extLst>
              <a:ext uri="{FF2B5EF4-FFF2-40B4-BE49-F238E27FC236}">
                <a16:creationId xmlns:a16="http://schemas.microsoft.com/office/drawing/2014/main" id="{318E9699-330D-1432-7CC7-7A3182DBA019}"/>
              </a:ext>
            </a:extLst>
          </p:cNvPr>
          <p:cNvSpPr txBox="1"/>
          <p:nvPr userDrawn="1"/>
        </p:nvSpPr>
        <p:spPr>
          <a:xfrm>
            <a:off x="8612905" y="6302199"/>
            <a:ext cx="2979983" cy="246221"/>
          </a:xfrm>
          <a:prstGeom prst="rect">
            <a:avLst/>
          </a:prstGeom>
          <a:noFill/>
        </p:spPr>
        <p:txBody>
          <a:bodyPr wrap="none" lIns="0" tIns="0" rIns="0" bIns="0" rtlCol="0">
            <a:spAutoFit/>
          </a:bodyPr>
          <a:lstStyle/>
          <a:p>
            <a:r>
              <a:rPr lang="en-US" sz="1600" noProof="0">
                <a:latin typeface="General Sans Medium" pitchFamily="2" charset="77"/>
              </a:rPr>
              <a:t>Collaboration betters the world</a:t>
            </a:r>
          </a:p>
        </p:txBody>
      </p:sp>
    </p:spTree>
    <p:extLst>
      <p:ext uri="{BB962C8B-B14F-4D97-AF65-F5344CB8AC3E}">
        <p14:creationId xmlns:p14="http://schemas.microsoft.com/office/powerpoint/2010/main" val="42389271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037B84-D54F-7D94-6AE6-D8F7C865BD1E}"/>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Graphique 2">
            <a:extLst>
              <a:ext uri="{FF2B5EF4-FFF2-40B4-BE49-F238E27FC236}">
                <a16:creationId xmlns:a16="http://schemas.microsoft.com/office/drawing/2014/main" id="{5C0B94E9-80D1-D891-8277-744F7BD4E6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8799" y="214374"/>
            <a:ext cx="494402" cy="120634"/>
          </a:xfrm>
          <a:prstGeom prst="rect">
            <a:avLst/>
          </a:prstGeom>
        </p:spPr>
      </p:pic>
      <p:sp>
        <p:nvSpPr>
          <p:cNvPr id="5" name="ZoneTexte 4">
            <a:extLst>
              <a:ext uri="{FF2B5EF4-FFF2-40B4-BE49-F238E27FC236}">
                <a16:creationId xmlns:a16="http://schemas.microsoft.com/office/drawing/2014/main" id="{9B31BAEF-1D7A-6306-D94D-1C60759F6C92}"/>
              </a:ext>
            </a:extLst>
          </p:cNvPr>
          <p:cNvSpPr txBox="1"/>
          <p:nvPr userDrawn="1"/>
        </p:nvSpPr>
        <p:spPr>
          <a:xfrm>
            <a:off x="9965093" y="197747"/>
            <a:ext cx="1891944" cy="153888"/>
          </a:xfrm>
          <a:prstGeom prst="rect">
            <a:avLst/>
          </a:prstGeom>
          <a:noFill/>
        </p:spPr>
        <p:txBody>
          <a:bodyPr wrap="square" lIns="0" tIns="0" rIns="0" bIns="0" rtlCol="0">
            <a:spAutoFit/>
          </a:bodyPr>
          <a:lstStyle/>
          <a:p>
            <a:pPr algn="r"/>
            <a:fld id="{526D93E5-DD88-9748-AC6B-486ECD87EAEF}" type="slidenum">
              <a:rPr lang="fr-FR" sz="1000" smtClean="0">
                <a:solidFill>
                  <a:schemeClr val="tx1"/>
                </a:solidFill>
                <a:latin typeface="General Sans Medium" pitchFamily="2" charset="77"/>
              </a:rPr>
              <a:pPr algn="r"/>
              <a:t>‹#›</a:t>
            </a:fld>
            <a:endParaRPr lang="fr-FR" sz="1000">
              <a:solidFill>
                <a:schemeClr val="tx1"/>
              </a:solidFill>
              <a:latin typeface="General Sans Medium" pitchFamily="2" charset="77"/>
            </a:endParaRPr>
          </a:p>
        </p:txBody>
      </p:sp>
      <p:sp>
        <p:nvSpPr>
          <p:cNvPr id="6" name="Espace réservé du texte 19">
            <a:extLst>
              <a:ext uri="{FF2B5EF4-FFF2-40B4-BE49-F238E27FC236}">
                <a16:creationId xmlns:a16="http://schemas.microsoft.com/office/drawing/2014/main" id="{B0A81A3A-B8C8-1741-1171-41938F4A3FD2}"/>
              </a:ext>
            </a:extLst>
          </p:cNvPr>
          <p:cNvSpPr>
            <a:spLocks noGrp="1"/>
          </p:cNvSpPr>
          <p:nvPr>
            <p:ph type="body" sz="quarter" idx="10" hasCustomPrompt="1"/>
          </p:nvPr>
        </p:nvSpPr>
        <p:spPr>
          <a:xfrm>
            <a:off x="334963" y="214374"/>
            <a:ext cx="4134988" cy="120634"/>
          </a:xfrm>
          <a:prstGeom prst="rect">
            <a:avLst/>
          </a:prstGeom>
        </p:spPr>
        <p:txBody>
          <a:bodyPr lIns="0" tIns="0" rIns="0" bIns="0"/>
          <a:lstStyle>
            <a:lvl1pPr marL="0" indent="0">
              <a:buNone/>
              <a:defRPr sz="1000" b="0" i="0">
                <a:latin typeface="General Sans Medium" pitchFamily="2" charset="77"/>
              </a:defRPr>
            </a:lvl1pPr>
          </a:lstStyle>
          <a:p>
            <a:pPr lvl="0"/>
            <a:r>
              <a:rPr lang="en-US" noProof="0"/>
              <a:t>Collaboration betters the world</a:t>
            </a:r>
          </a:p>
        </p:txBody>
      </p:sp>
    </p:spTree>
    <p:extLst>
      <p:ext uri="{BB962C8B-B14F-4D97-AF65-F5344CB8AC3E}">
        <p14:creationId xmlns:p14="http://schemas.microsoft.com/office/powerpoint/2010/main" val="290345099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3D02D68A-950E-FC5D-1377-F26243454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2580" y="6240498"/>
            <a:ext cx="1164458" cy="284127"/>
          </a:xfrm>
          <a:prstGeom prst="rect">
            <a:avLst/>
          </a:prstGeom>
        </p:spPr>
      </p:pic>
      <p:cxnSp>
        <p:nvCxnSpPr>
          <p:cNvPr id="3" name="Connecteur droit 2">
            <a:extLst>
              <a:ext uri="{FF2B5EF4-FFF2-40B4-BE49-F238E27FC236}">
                <a16:creationId xmlns:a16="http://schemas.microsoft.com/office/drawing/2014/main" id="{E562CD35-0684-9CF8-AFBD-2B35E1AFB7AD}"/>
              </a:ext>
            </a:extLst>
          </p:cNvPr>
          <p:cNvCxnSpPr>
            <a:cxnSpLocks/>
          </p:cNvCxnSpPr>
          <p:nvPr userDrawn="1"/>
        </p:nvCxnSpPr>
        <p:spPr>
          <a:xfrm>
            <a:off x="334963" y="6524625"/>
            <a:ext cx="101509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llipse 3">
            <a:extLst>
              <a:ext uri="{FF2B5EF4-FFF2-40B4-BE49-F238E27FC236}">
                <a16:creationId xmlns:a16="http://schemas.microsoft.com/office/drawing/2014/main" id="{D98FA35E-C507-F5FC-61C3-76BF6D642DAD}"/>
              </a:ext>
            </a:extLst>
          </p:cNvPr>
          <p:cNvSpPr/>
          <p:nvPr userDrawn="1"/>
        </p:nvSpPr>
        <p:spPr>
          <a:xfrm>
            <a:off x="2208213" y="3429000"/>
            <a:ext cx="866633" cy="86663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5" name="Groupe 4">
            <a:extLst>
              <a:ext uri="{FF2B5EF4-FFF2-40B4-BE49-F238E27FC236}">
                <a16:creationId xmlns:a16="http://schemas.microsoft.com/office/drawing/2014/main" id="{97FFA2C2-EFAD-B0AD-D321-3AA179AE1554}"/>
              </a:ext>
            </a:extLst>
          </p:cNvPr>
          <p:cNvGrpSpPr/>
          <p:nvPr userDrawn="1"/>
        </p:nvGrpSpPr>
        <p:grpSpPr>
          <a:xfrm>
            <a:off x="268058" y="1025508"/>
            <a:ext cx="11682579" cy="3414038"/>
            <a:chOff x="268058" y="1131433"/>
            <a:chExt cx="11682579" cy="3414038"/>
          </a:xfrm>
        </p:grpSpPr>
        <p:sp>
          <p:nvSpPr>
            <p:cNvPr id="6" name="ZoneTexte 5">
              <a:extLst>
                <a:ext uri="{FF2B5EF4-FFF2-40B4-BE49-F238E27FC236}">
                  <a16:creationId xmlns:a16="http://schemas.microsoft.com/office/drawing/2014/main" id="{C117DA0D-586E-2724-467D-507D7CAED7BC}"/>
                </a:ext>
              </a:extLst>
            </p:cNvPr>
            <p:cNvSpPr txBox="1"/>
            <p:nvPr/>
          </p:nvSpPr>
          <p:spPr>
            <a:xfrm>
              <a:off x="298963" y="1131433"/>
              <a:ext cx="6048131" cy="1231106"/>
            </a:xfrm>
            <a:prstGeom prst="rect">
              <a:avLst/>
            </a:prstGeom>
            <a:noFill/>
          </p:spPr>
          <p:txBody>
            <a:bodyPr wrap="none" lIns="0" tIns="0" rIns="0" bIns="0" rtlCol="0">
              <a:spAutoFit/>
            </a:bodyPr>
            <a:lstStyle/>
            <a:p>
              <a:r>
                <a:rPr lang="en-US" sz="8000" spc="-250" baseline="0" noProof="0">
                  <a:latin typeface="General Sans Medium" pitchFamily="2" charset="77"/>
                </a:rPr>
                <a:t>Collaboration</a:t>
              </a:r>
            </a:p>
          </p:txBody>
        </p:sp>
        <p:sp>
          <p:nvSpPr>
            <p:cNvPr id="7" name="ZoneTexte 6">
              <a:extLst>
                <a:ext uri="{FF2B5EF4-FFF2-40B4-BE49-F238E27FC236}">
                  <a16:creationId xmlns:a16="http://schemas.microsoft.com/office/drawing/2014/main" id="{87EE80D9-79C7-0D28-5914-13515B708B3D}"/>
                </a:ext>
              </a:extLst>
            </p:cNvPr>
            <p:cNvSpPr txBox="1"/>
            <p:nvPr/>
          </p:nvSpPr>
          <p:spPr>
            <a:xfrm>
              <a:off x="9281637" y="3314364"/>
              <a:ext cx="2669000" cy="1231106"/>
            </a:xfrm>
            <a:prstGeom prst="rect">
              <a:avLst/>
            </a:prstGeom>
            <a:noFill/>
          </p:spPr>
          <p:txBody>
            <a:bodyPr wrap="none" lIns="0" tIns="0" rIns="0" bIns="0" rtlCol="0">
              <a:spAutoFit/>
            </a:bodyPr>
            <a:lstStyle/>
            <a:p>
              <a:pPr algn="r"/>
              <a:r>
                <a:rPr lang="en-US" sz="8000" spc="-250" baseline="0" noProof="0">
                  <a:latin typeface="General Sans Medium" pitchFamily="2" charset="77"/>
                </a:rPr>
                <a:t>World</a:t>
              </a:r>
            </a:p>
          </p:txBody>
        </p:sp>
        <p:sp>
          <p:nvSpPr>
            <p:cNvPr id="8" name="ZoneTexte 7">
              <a:extLst>
                <a:ext uri="{FF2B5EF4-FFF2-40B4-BE49-F238E27FC236}">
                  <a16:creationId xmlns:a16="http://schemas.microsoft.com/office/drawing/2014/main" id="{18420BB2-8E12-88AE-5F45-B8E7E3C02234}"/>
                </a:ext>
              </a:extLst>
            </p:cNvPr>
            <p:cNvSpPr txBox="1"/>
            <p:nvPr/>
          </p:nvSpPr>
          <p:spPr>
            <a:xfrm>
              <a:off x="268058" y="2222899"/>
              <a:ext cx="3342262" cy="1231106"/>
            </a:xfrm>
            <a:prstGeom prst="rect">
              <a:avLst/>
            </a:prstGeom>
            <a:noFill/>
          </p:spPr>
          <p:txBody>
            <a:bodyPr wrap="none" lIns="0" tIns="0" rIns="0" bIns="0" rtlCol="0">
              <a:spAutoFit/>
            </a:bodyPr>
            <a:lstStyle/>
            <a:p>
              <a:r>
                <a:rPr lang="en-US" sz="8000" spc="-250" baseline="0" noProof="0">
                  <a:latin typeface="General Sans Medium" pitchFamily="2" charset="77"/>
                </a:rPr>
                <a:t>Betters</a:t>
              </a:r>
            </a:p>
          </p:txBody>
        </p:sp>
        <p:sp>
          <p:nvSpPr>
            <p:cNvPr id="9" name="ZoneTexte 8">
              <a:extLst>
                <a:ext uri="{FF2B5EF4-FFF2-40B4-BE49-F238E27FC236}">
                  <a16:creationId xmlns:a16="http://schemas.microsoft.com/office/drawing/2014/main" id="{98C3DADA-B570-C3AC-13E5-A6392E94E246}"/>
                </a:ext>
              </a:extLst>
            </p:cNvPr>
            <p:cNvSpPr txBox="1"/>
            <p:nvPr/>
          </p:nvSpPr>
          <p:spPr>
            <a:xfrm>
              <a:off x="334963" y="3314365"/>
              <a:ext cx="1710405" cy="1231106"/>
            </a:xfrm>
            <a:prstGeom prst="rect">
              <a:avLst/>
            </a:prstGeom>
            <a:noFill/>
          </p:spPr>
          <p:txBody>
            <a:bodyPr wrap="none" lIns="0" tIns="0" rIns="0" bIns="0" rtlCol="0">
              <a:spAutoFit/>
            </a:bodyPr>
            <a:lstStyle/>
            <a:p>
              <a:r>
                <a:rPr lang="en-US" sz="8000" spc="-250" baseline="0" noProof="0">
                  <a:latin typeface="General Sans Medium" pitchFamily="2" charset="77"/>
                </a:rPr>
                <a:t>The</a:t>
              </a:r>
            </a:p>
          </p:txBody>
        </p:sp>
      </p:grpSp>
    </p:spTree>
    <p:extLst>
      <p:ext uri="{BB962C8B-B14F-4D97-AF65-F5344CB8AC3E}">
        <p14:creationId xmlns:p14="http://schemas.microsoft.com/office/powerpoint/2010/main" val="76600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1641 -0.00671 L 0.51198 -0.00671 L -0.01641 -0.00671 Z " pathEditMode="relative" rAng="0" ptsTypes="AAA">
                                      <p:cBhvr>
                                        <p:cTn id="6" dur="2000" fill="hold"/>
                                        <p:tgtEl>
                                          <p:spTgt spid="4"/>
                                        </p:tgtEl>
                                        <p:attrNameLst>
                                          <p:attrName>ppt_x</p:attrName>
                                          <p:attrName>ppt_y</p:attrName>
                                        </p:attrNameLst>
                                      </p:cBhvr>
                                      <p:rCtr x="26419"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0_Diapositive de titre">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3D02D68A-950E-FC5D-1377-F26243454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2580" y="6240498"/>
            <a:ext cx="1164458" cy="284127"/>
          </a:xfrm>
          <a:prstGeom prst="rect">
            <a:avLst/>
          </a:prstGeom>
        </p:spPr>
      </p:pic>
      <p:cxnSp>
        <p:nvCxnSpPr>
          <p:cNvPr id="3" name="Connecteur droit 2">
            <a:extLst>
              <a:ext uri="{FF2B5EF4-FFF2-40B4-BE49-F238E27FC236}">
                <a16:creationId xmlns:a16="http://schemas.microsoft.com/office/drawing/2014/main" id="{E562CD35-0684-9CF8-AFBD-2B35E1AFB7AD}"/>
              </a:ext>
            </a:extLst>
          </p:cNvPr>
          <p:cNvCxnSpPr>
            <a:cxnSpLocks/>
          </p:cNvCxnSpPr>
          <p:nvPr userDrawn="1"/>
        </p:nvCxnSpPr>
        <p:spPr>
          <a:xfrm>
            <a:off x="334963" y="6524625"/>
            <a:ext cx="101509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llipse 3">
            <a:extLst>
              <a:ext uri="{FF2B5EF4-FFF2-40B4-BE49-F238E27FC236}">
                <a16:creationId xmlns:a16="http://schemas.microsoft.com/office/drawing/2014/main" id="{D98FA35E-C507-F5FC-61C3-76BF6D642DAD}"/>
              </a:ext>
            </a:extLst>
          </p:cNvPr>
          <p:cNvSpPr/>
          <p:nvPr userDrawn="1"/>
        </p:nvSpPr>
        <p:spPr>
          <a:xfrm>
            <a:off x="5049980" y="3429000"/>
            <a:ext cx="866633" cy="86663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5" name="Groupe 4">
            <a:extLst>
              <a:ext uri="{FF2B5EF4-FFF2-40B4-BE49-F238E27FC236}">
                <a16:creationId xmlns:a16="http://schemas.microsoft.com/office/drawing/2014/main" id="{97FFA2C2-EFAD-B0AD-D321-3AA179AE1554}"/>
              </a:ext>
            </a:extLst>
          </p:cNvPr>
          <p:cNvGrpSpPr/>
          <p:nvPr userDrawn="1"/>
        </p:nvGrpSpPr>
        <p:grpSpPr>
          <a:xfrm>
            <a:off x="268058" y="1025508"/>
            <a:ext cx="6079036" cy="3414038"/>
            <a:chOff x="268058" y="1131433"/>
            <a:chExt cx="6079036" cy="3414038"/>
          </a:xfrm>
        </p:grpSpPr>
        <p:sp>
          <p:nvSpPr>
            <p:cNvPr id="6" name="ZoneTexte 5">
              <a:extLst>
                <a:ext uri="{FF2B5EF4-FFF2-40B4-BE49-F238E27FC236}">
                  <a16:creationId xmlns:a16="http://schemas.microsoft.com/office/drawing/2014/main" id="{C117DA0D-586E-2724-467D-507D7CAED7BC}"/>
                </a:ext>
              </a:extLst>
            </p:cNvPr>
            <p:cNvSpPr txBox="1"/>
            <p:nvPr/>
          </p:nvSpPr>
          <p:spPr>
            <a:xfrm>
              <a:off x="298963" y="1131433"/>
              <a:ext cx="6048131" cy="1231106"/>
            </a:xfrm>
            <a:prstGeom prst="rect">
              <a:avLst/>
            </a:prstGeom>
            <a:noFill/>
          </p:spPr>
          <p:txBody>
            <a:bodyPr wrap="none" lIns="0" tIns="0" rIns="0" bIns="0" rtlCol="0">
              <a:spAutoFit/>
            </a:bodyPr>
            <a:lstStyle/>
            <a:p>
              <a:r>
                <a:rPr lang="en-US" sz="8000" spc="-250" baseline="0" noProof="0">
                  <a:latin typeface="General Sans Medium" pitchFamily="2" charset="77"/>
                </a:rPr>
                <a:t>Collaboration</a:t>
              </a:r>
            </a:p>
          </p:txBody>
        </p:sp>
        <p:sp>
          <p:nvSpPr>
            <p:cNvPr id="8" name="ZoneTexte 7">
              <a:extLst>
                <a:ext uri="{FF2B5EF4-FFF2-40B4-BE49-F238E27FC236}">
                  <a16:creationId xmlns:a16="http://schemas.microsoft.com/office/drawing/2014/main" id="{18420BB2-8E12-88AE-5F45-B8E7E3C02234}"/>
                </a:ext>
              </a:extLst>
            </p:cNvPr>
            <p:cNvSpPr txBox="1"/>
            <p:nvPr/>
          </p:nvSpPr>
          <p:spPr>
            <a:xfrm>
              <a:off x="268058" y="2222899"/>
              <a:ext cx="3342262" cy="1231106"/>
            </a:xfrm>
            <a:prstGeom prst="rect">
              <a:avLst/>
            </a:prstGeom>
            <a:noFill/>
          </p:spPr>
          <p:txBody>
            <a:bodyPr wrap="none" lIns="0" tIns="0" rIns="0" bIns="0" rtlCol="0">
              <a:spAutoFit/>
            </a:bodyPr>
            <a:lstStyle/>
            <a:p>
              <a:r>
                <a:rPr lang="en-US" sz="8000" spc="-250" baseline="0" noProof="0">
                  <a:latin typeface="General Sans Medium" pitchFamily="2" charset="77"/>
                </a:rPr>
                <a:t>Betters</a:t>
              </a:r>
            </a:p>
          </p:txBody>
        </p:sp>
        <p:sp>
          <p:nvSpPr>
            <p:cNvPr id="9" name="ZoneTexte 8">
              <a:extLst>
                <a:ext uri="{FF2B5EF4-FFF2-40B4-BE49-F238E27FC236}">
                  <a16:creationId xmlns:a16="http://schemas.microsoft.com/office/drawing/2014/main" id="{98C3DADA-B570-C3AC-13E5-A6392E94E246}"/>
                </a:ext>
              </a:extLst>
            </p:cNvPr>
            <p:cNvSpPr txBox="1"/>
            <p:nvPr/>
          </p:nvSpPr>
          <p:spPr>
            <a:xfrm>
              <a:off x="334963" y="3314365"/>
              <a:ext cx="4562146" cy="1231106"/>
            </a:xfrm>
            <a:prstGeom prst="rect">
              <a:avLst/>
            </a:prstGeom>
            <a:noFill/>
          </p:spPr>
          <p:txBody>
            <a:bodyPr wrap="none" lIns="0" tIns="0" rIns="0" bIns="0" rtlCol="0">
              <a:spAutoFit/>
            </a:bodyPr>
            <a:lstStyle/>
            <a:p>
              <a:r>
                <a:rPr lang="en-US" sz="8000" spc="-250" baseline="0" noProof="0">
                  <a:latin typeface="General Sans Medium" pitchFamily="2" charset="77"/>
                </a:rPr>
                <a:t>The World</a:t>
              </a:r>
            </a:p>
          </p:txBody>
        </p:sp>
      </p:grpSp>
      <p:sp>
        <p:nvSpPr>
          <p:cNvPr id="10" name="Espace réservé du texte 19">
            <a:extLst>
              <a:ext uri="{FF2B5EF4-FFF2-40B4-BE49-F238E27FC236}">
                <a16:creationId xmlns:a16="http://schemas.microsoft.com/office/drawing/2014/main" id="{5B7F9159-27E4-5101-B448-D77BC1F78EFF}"/>
              </a:ext>
            </a:extLst>
          </p:cNvPr>
          <p:cNvSpPr>
            <a:spLocks noGrp="1"/>
          </p:cNvSpPr>
          <p:nvPr>
            <p:ph type="body" sz="quarter" idx="10" hasCustomPrompt="1"/>
          </p:nvPr>
        </p:nvSpPr>
        <p:spPr>
          <a:xfrm>
            <a:off x="8148638" y="1283484"/>
            <a:ext cx="3708399" cy="1739415"/>
          </a:xfrm>
          <a:prstGeom prst="rect">
            <a:avLst/>
          </a:prstGeom>
        </p:spPr>
        <p:txBody>
          <a:bodyPr lIns="0" tIns="0" rIns="0" bIns="0"/>
          <a:lstStyle>
            <a:lvl1pPr marL="0" indent="0">
              <a:lnSpc>
                <a:spcPct val="100000"/>
              </a:lnSpc>
              <a:buNone/>
              <a:defRPr sz="2400" b="0" i="0">
                <a:latin typeface="General Sans Medium" pitchFamily="2" charset="77"/>
              </a:defRPr>
            </a:lvl1pPr>
          </a:lstStyle>
          <a:p>
            <a:pPr lvl="0"/>
            <a:r>
              <a:rPr lang="en-US" noProof="0"/>
              <a:t>Pellentesque semper arcu a nibh vulputate tincidunt. Nulla dignissim malesuada lobortis. </a:t>
            </a:r>
          </a:p>
        </p:txBody>
      </p:sp>
      <p:sp>
        <p:nvSpPr>
          <p:cNvPr id="11" name="Espace réservé du texte 19">
            <a:extLst>
              <a:ext uri="{FF2B5EF4-FFF2-40B4-BE49-F238E27FC236}">
                <a16:creationId xmlns:a16="http://schemas.microsoft.com/office/drawing/2014/main" id="{E7378D08-341D-AAB0-4379-AE6F58752544}"/>
              </a:ext>
            </a:extLst>
          </p:cNvPr>
          <p:cNvSpPr>
            <a:spLocks noGrp="1"/>
          </p:cNvSpPr>
          <p:nvPr>
            <p:ph type="body" sz="quarter" idx="11" hasCustomPrompt="1"/>
          </p:nvPr>
        </p:nvSpPr>
        <p:spPr>
          <a:xfrm>
            <a:off x="8148638" y="3249613"/>
            <a:ext cx="3708399" cy="1583611"/>
          </a:xfrm>
          <a:prstGeom prst="rect">
            <a:avLst/>
          </a:prstGeom>
        </p:spPr>
        <p:txBody>
          <a:bodyPr lIns="0" tIns="0" rIns="0" bIns="0"/>
          <a:lstStyle>
            <a:lvl1pPr marL="0" indent="0">
              <a:lnSpc>
                <a:spcPct val="100000"/>
              </a:lnSpc>
              <a:buNone/>
              <a:defRPr sz="1200" b="0" i="0">
                <a:solidFill>
                  <a:schemeClr val="tx2"/>
                </a:solidFill>
                <a:latin typeface="General Sans Medium" pitchFamily="2" charset="77"/>
              </a:defRPr>
            </a:lvl1pPr>
          </a:lstStyle>
          <a:p>
            <a:pPr lvl="0"/>
            <a:r>
              <a:rPr lang="en-US" noProof="0"/>
              <a:t>Pellentesque semper arcu a nibh vulputate tincidunt. Nulla dignissim malesuada lobortis. Duis tincidunt sem quis justo pellentesque aliquam. Donec vitae nisi nisi. Donec varius dui et metus maximus laoreet. Vivamus et efficitur justo. Vestibulum id sapien sed augue pellentesque vestibulum eget ac mauris. </a:t>
            </a:r>
          </a:p>
        </p:txBody>
      </p:sp>
    </p:spTree>
    <p:extLst>
      <p:ext uri="{BB962C8B-B14F-4D97-AF65-F5344CB8AC3E}">
        <p14:creationId xmlns:p14="http://schemas.microsoft.com/office/powerpoint/2010/main" val="14939026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1_Diapositive de titre">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3D02D68A-950E-FC5D-1377-F26243454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134" y="6337745"/>
            <a:ext cx="765904" cy="186880"/>
          </a:xfrm>
          <a:prstGeom prst="rect">
            <a:avLst/>
          </a:prstGeom>
        </p:spPr>
      </p:pic>
      <p:cxnSp>
        <p:nvCxnSpPr>
          <p:cNvPr id="3" name="Connecteur droit 2">
            <a:extLst>
              <a:ext uri="{FF2B5EF4-FFF2-40B4-BE49-F238E27FC236}">
                <a16:creationId xmlns:a16="http://schemas.microsoft.com/office/drawing/2014/main" id="{E562CD35-0684-9CF8-AFBD-2B35E1AFB7AD}"/>
              </a:ext>
            </a:extLst>
          </p:cNvPr>
          <p:cNvCxnSpPr>
            <a:cxnSpLocks/>
          </p:cNvCxnSpPr>
          <p:nvPr userDrawn="1"/>
        </p:nvCxnSpPr>
        <p:spPr>
          <a:xfrm>
            <a:off x="334963" y="6212653"/>
            <a:ext cx="1152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llipse 3">
            <a:extLst>
              <a:ext uri="{FF2B5EF4-FFF2-40B4-BE49-F238E27FC236}">
                <a16:creationId xmlns:a16="http://schemas.microsoft.com/office/drawing/2014/main" id="{D98FA35E-C507-F5FC-61C3-76BF6D642DAD}"/>
              </a:ext>
            </a:extLst>
          </p:cNvPr>
          <p:cNvSpPr/>
          <p:nvPr userDrawn="1"/>
        </p:nvSpPr>
        <p:spPr>
          <a:xfrm>
            <a:off x="5049980" y="3429000"/>
            <a:ext cx="866633" cy="86663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5" name="Groupe 4">
            <a:extLst>
              <a:ext uri="{FF2B5EF4-FFF2-40B4-BE49-F238E27FC236}">
                <a16:creationId xmlns:a16="http://schemas.microsoft.com/office/drawing/2014/main" id="{97FFA2C2-EFAD-B0AD-D321-3AA179AE1554}"/>
              </a:ext>
            </a:extLst>
          </p:cNvPr>
          <p:cNvGrpSpPr/>
          <p:nvPr userDrawn="1"/>
        </p:nvGrpSpPr>
        <p:grpSpPr>
          <a:xfrm>
            <a:off x="268058" y="1025508"/>
            <a:ext cx="6079036" cy="3414038"/>
            <a:chOff x="268058" y="1131433"/>
            <a:chExt cx="6079036" cy="3414038"/>
          </a:xfrm>
        </p:grpSpPr>
        <p:sp>
          <p:nvSpPr>
            <p:cNvPr id="6" name="ZoneTexte 5">
              <a:extLst>
                <a:ext uri="{FF2B5EF4-FFF2-40B4-BE49-F238E27FC236}">
                  <a16:creationId xmlns:a16="http://schemas.microsoft.com/office/drawing/2014/main" id="{C117DA0D-586E-2724-467D-507D7CAED7BC}"/>
                </a:ext>
              </a:extLst>
            </p:cNvPr>
            <p:cNvSpPr txBox="1"/>
            <p:nvPr/>
          </p:nvSpPr>
          <p:spPr>
            <a:xfrm>
              <a:off x="298963" y="1131433"/>
              <a:ext cx="6048131" cy="1231106"/>
            </a:xfrm>
            <a:prstGeom prst="rect">
              <a:avLst/>
            </a:prstGeom>
            <a:noFill/>
          </p:spPr>
          <p:txBody>
            <a:bodyPr wrap="none" lIns="0" tIns="0" rIns="0" bIns="0" rtlCol="0">
              <a:spAutoFit/>
            </a:bodyPr>
            <a:lstStyle/>
            <a:p>
              <a:r>
                <a:rPr lang="en-US" sz="8000" spc="-250" baseline="0" noProof="0">
                  <a:latin typeface="General Sans Medium" pitchFamily="2" charset="77"/>
                </a:rPr>
                <a:t>Collaboration</a:t>
              </a:r>
            </a:p>
          </p:txBody>
        </p:sp>
        <p:sp>
          <p:nvSpPr>
            <p:cNvPr id="8" name="ZoneTexte 7">
              <a:extLst>
                <a:ext uri="{FF2B5EF4-FFF2-40B4-BE49-F238E27FC236}">
                  <a16:creationId xmlns:a16="http://schemas.microsoft.com/office/drawing/2014/main" id="{18420BB2-8E12-88AE-5F45-B8E7E3C02234}"/>
                </a:ext>
              </a:extLst>
            </p:cNvPr>
            <p:cNvSpPr txBox="1"/>
            <p:nvPr/>
          </p:nvSpPr>
          <p:spPr>
            <a:xfrm>
              <a:off x="268058" y="2222899"/>
              <a:ext cx="3342262" cy="1231106"/>
            </a:xfrm>
            <a:prstGeom prst="rect">
              <a:avLst/>
            </a:prstGeom>
            <a:noFill/>
          </p:spPr>
          <p:txBody>
            <a:bodyPr wrap="none" lIns="0" tIns="0" rIns="0" bIns="0" rtlCol="0">
              <a:spAutoFit/>
            </a:bodyPr>
            <a:lstStyle/>
            <a:p>
              <a:r>
                <a:rPr lang="en-US" sz="8000" spc="-250" baseline="0" noProof="0">
                  <a:latin typeface="General Sans Medium" pitchFamily="2" charset="77"/>
                </a:rPr>
                <a:t>Betters</a:t>
              </a:r>
            </a:p>
          </p:txBody>
        </p:sp>
        <p:sp>
          <p:nvSpPr>
            <p:cNvPr id="9" name="ZoneTexte 8">
              <a:extLst>
                <a:ext uri="{FF2B5EF4-FFF2-40B4-BE49-F238E27FC236}">
                  <a16:creationId xmlns:a16="http://schemas.microsoft.com/office/drawing/2014/main" id="{98C3DADA-B570-C3AC-13E5-A6392E94E246}"/>
                </a:ext>
              </a:extLst>
            </p:cNvPr>
            <p:cNvSpPr txBox="1"/>
            <p:nvPr/>
          </p:nvSpPr>
          <p:spPr>
            <a:xfrm>
              <a:off x="334963" y="3314365"/>
              <a:ext cx="4562146" cy="1231106"/>
            </a:xfrm>
            <a:prstGeom prst="rect">
              <a:avLst/>
            </a:prstGeom>
            <a:noFill/>
          </p:spPr>
          <p:txBody>
            <a:bodyPr wrap="none" lIns="0" tIns="0" rIns="0" bIns="0" rtlCol="0">
              <a:spAutoFit/>
            </a:bodyPr>
            <a:lstStyle/>
            <a:p>
              <a:r>
                <a:rPr lang="en-US" sz="8000" spc="-250" baseline="0" noProof="0">
                  <a:latin typeface="General Sans Medium" pitchFamily="2" charset="77"/>
                </a:rPr>
                <a:t>The World</a:t>
              </a:r>
            </a:p>
          </p:txBody>
        </p:sp>
      </p:grpSp>
      <p:sp>
        <p:nvSpPr>
          <p:cNvPr id="11" name="Espace réservé du texte 19">
            <a:extLst>
              <a:ext uri="{FF2B5EF4-FFF2-40B4-BE49-F238E27FC236}">
                <a16:creationId xmlns:a16="http://schemas.microsoft.com/office/drawing/2014/main" id="{E7378D08-341D-AAB0-4379-AE6F58752544}"/>
              </a:ext>
            </a:extLst>
          </p:cNvPr>
          <p:cNvSpPr>
            <a:spLocks noGrp="1"/>
          </p:cNvSpPr>
          <p:nvPr>
            <p:ph type="body" sz="quarter" idx="11" hasCustomPrompt="1"/>
          </p:nvPr>
        </p:nvSpPr>
        <p:spPr>
          <a:xfrm>
            <a:off x="354013" y="6337745"/>
            <a:ext cx="3708399" cy="179386"/>
          </a:xfrm>
          <a:prstGeom prst="rect">
            <a:avLst/>
          </a:prstGeom>
        </p:spPr>
        <p:txBody>
          <a:bodyPr lIns="0" tIns="0" rIns="0" bIns="0"/>
          <a:lstStyle>
            <a:lvl1pPr marL="0" indent="0">
              <a:lnSpc>
                <a:spcPct val="100000"/>
              </a:lnSpc>
              <a:buNone/>
              <a:defRPr sz="1200" b="0" i="0">
                <a:solidFill>
                  <a:schemeClr val="tx1"/>
                </a:solidFill>
                <a:latin typeface="General Sans Medium" pitchFamily="2" charset="77"/>
              </a:defRPr>
            </a:lvl1pPr>
          </a:lstStyle>
          <a:p>
            <a:pPr lvl="0"/>
            <a:r>
              <a:rPr lang="en-US" noProof="0"/>
              <a:t>People &amp; Culture Report</a:t>
            </a:r>
          </a:p>
        </p:txBody>
      </p:sp>
    </p:spTree>
    <p:extLst>
      <p:ext uri="{BB962C8B-B14F-4D97-AF65-F5344CB8AC3E}">
        <p14:creationId xmlns:p14="http://schemas.microsoft.com/office/powerpoint/2010/main" val="60526968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68D0DF2-7851-8676-36C4-A20B5E292E34}"/>
              </a:ext>
            </a:extLst>
          </p:cNvPr>
          <p:cNvPicPr>
            <a:picLocks noChangeAspect="1"/>
          </p:cNvPicPr>
          <p:nvPr userDrawn="1"/>
        </p:nvPicPr>
        <p:blipFill rotWithShape="1">
          <a:blip r:embed="rId52"/>
          <a:srcRect t="4982" b="4982"/>
          <a:stretch/>
        </p:blipFill>
        <p:spPr>
          <a:xfrm>
            <a:off x="2463" y="0"/>
            <a:ext cx="12189538" cy="6859388"/>
          </a:xfrm>
          <a:prstGeom prst="rect">
            <a:avLst/>
          </a:prstGeom>
        </p:spPr>
      </p:pic>
    </p:spTree>
    <p:extLst>
      <p:ext uri="{BB962C8B-B14F-4D97-AF65-F5344CB8AC3E}">
        <p14:creationId xmlns:p14="http://schemas.microsoft.com/office/powerpoint/2010/main" val="123026467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7" r:id="rId4"/>
    <p:sldLayoutId id="2147483663" r:id="rId5"/>
    <p:sldLayoutId id="2147483664" r:id="rId6"/>
    <p:sldLayoutId id="2147483655" r:id="rId7"/>
    <p:sldLayoutId id="2147483679" r:id="rId8"/>
    <p:sldLayoutId id="2147483680" r:id="rId9"/>
    <p:sldLayoutId id="2147483656" r:id="rId10"/>
    <p:sldLayoutId id="2147483681" r:id="rId11"/>
    <p:sldLayoutId id="2147483690" r:id="rId12"/>
    <p:sldLayoutId id="2147483691" r:id="rId13"/>
    <p:sldLayoutId id="2147483692" r:id="rId14"/>
    <p:sldLayoutId id="2147483693" r:id="rId15"/>
    <p:sldLayoutId id="2147483658" r:id="rId16"/>
    <p:sldLayoutId id="2147483694" r:id="rId17"/>
    <p:sldLayoutId id="2147483695" r:id="rId18"/>
    <p:sldLayoutId id="2147483696" r:id="rId19"/>
    <p:sldLayoutId id="2147483697" r:id="rId20"/>
    <p:sldLayoutId id="2147483659" r:id="rId21"/>
    <p:sldLayoutId id="2147483660" r:id="rId22"/>
    <p:sldLayoutId id="2147483676" r:id="rId23"/>
    <p:sldLayoutId id="2147483678" r:id="rId24"/>
    <p:sldLayoutId id="2147483701" r:id="rId25"/>
    <p:sldLayoutId id="2147483682" r:id="rId26"/>
    <p:sldLayoutId id="2147483671" r:id="rId27"/>
    <p:sldLayoutId id="2147483675" r:id="rId28"/>
    <p:sldLayoutId id="2147483672" r:id="rId29"/>
    <p:sldLayoutId id="2147483677" r:id="rId30"/>
    <p:sldLayoutId id="2147483683" r:id="rId31"/>
    <p:sldLayoutId id="2147483673" r:id="rId32"/>
    <p:sldLayoutId id="2147483687" r:id="rId33"/>
    <p:sldLayoutId id="2147483688" r:id="rId34"/>
    <p:sldLayoutId id="2147483689" r:id="rId35"/>
    <p:sldLayoutId id="2147483661" r:id="rId36"/>
    <p:sldLayoutId id="2147483698" r:id="rId37"/>
    <p:sldLayoutId id="2147483699" r:id="rId38"/>
    <p:sldLayoutId id="2147483700" r:id="rId39"/>
    <p:sldLayoutId id="2147483674" r:id="rId40"/>
    <p:sldLayoutId id="2147483684" r:id="rId41"/>
    <p:sldLayoutId id="2147483685" r:id="rId42"/>
    <p:sldLayoutId id="2147483686" r:id="rId43"/>
    <p:sldLayoutId id="2147483670" r:id="rId44"/>
    <p:sldLayoutId id="2147483669" r:id="rId45"/>
    <p:sldLayoutId id="2147483666" r:id="rId46"/>
    <p:sldLayoutId id="2147483665" r:id="rId47"/>
    <p:sldLayoutId id="2147483667" r:id="rId48"/>
    <p:sldLayoutId id="2147483668" r:id="rId49"/>
    <p:sldLayoutId id="2147483662" r:id="rId5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2" pos="7469" userDrawn="1">
          <p15:clr>
            <a:srgbClr val="F26B43"/>
          </p15:clr>
        </p15:guide>
        <p15:guide id="3" orient="horz" pos="210" userDrawn="1">
          <p15:clr>
            <a:srgbClr val="F26B43"/>
          </p15:clr>
        </p15:guide>
        <p15:guide id="4" orient="horz" pos="4110" userDrawn="1">
          <p15:clr>
            <a:srgbClr val="F26B43"/>
          </p15:clr>
        </p15:guide>
        <p15:guide id="7" pos="3953" userDrawn="1">
          <p15:clr>
            <a:srgbClr val="F26B43"/>
          </p15:clr>
        </p15:guide>
        <p15:guide id="8" pos="3727" userDrawn="1">
          <p15:clr>
            <a:srgbClr val="F26B43"/>
          </p15:clr>
        </p15:guide>
        <p15:guide id="9" orient="horz" pos="2047" userDrawn="1">
          <p15:clr>
            <a:srgbClr val="F26B43"/>
          </p15:clr>
        </p15:guide>
        <p15:guide id="10" orient="horz" pos="2273" userDrawn="1">
          <p15:clr>
            <a:srgbClr val="F26B43"/>
          </p15:clr>
        </p15:guide>
        <p15:guide id="11" pos="2547" userDrawn="1">
          <p15:clr>
            <a:srgbClr val="F26B43"/>
          </p15:clr>
        </p15:guide>
        <p15:guide id="12" pos="5133" userDrawn="1">
          <p15:clr>
            <a:srgbClr val="F26B43"/>
          </p15:clr>
        </p15:guide>
        <p15:guide id="13" pos="1391" userDrawn="1">
          <p15:clr>
            <a:srgbClr val="F26B43"/>
          </p15:clr>
        </p15:guide>
        <p15:guide id="14" pos="6289" userDrawn="1">
          <p15:clr>
            <a:srgbClr val="F26B43"/>
          </p15:clr>
        </p15:guide>
        <p15:guide id="15" orient="horz" pos="799" userDrawn="1">
          <p15:clr>
            <a:srgbClr val="F26B43"/>
          </p15:clr>
        </p15:guide>
        <p15:guide id="16" orient="horz" pos="3521" userDrawn="1">
          <p15:clr>
            <a:srgbClr val="F26B43"/>
          </p15:clr>
        </p15:guide>
        <p15:guide id="17"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alekaf.com/"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0.jpg"/><Relationship Id="rId4" Type="http://schemas.openxmlformats.org/officeDocument/2006/relationships/hyperlink" Target="https://linkedin.com/in/aleka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zza on a plate&#10;&#10;Description automatically generated">
            <a:extLst>
              <a:ext uri="{FF2B5EF4-FFF2-40B4-BE49-F238E27FC236}">
                <a16:creationId xmlns:a16="http://schemas.microsoft.com/office/drawing/2014/main" id="{F8AF2C92-62FD-5C21-5E77-894E0A9FCD41}"/>
              </a:ext>
            </a:extLst>
          </p:cNvPr>
          <p:cNvPicPr>
            <a:picLocks noChangeAspect="1"/>
          </p:cNvPicPr>
          <p:nvPr/>
        </p:nvPicPr>
        <p:blipFill>
          <a:blip r:embed="rId3"/>
          <a:stretch>
            <a:fillRect/>
          </a:stretch>
        </p:blipFill>
        <p:spPr>
          <a:xfrm>
            <a:off x="101600" y="285750"/>
            <a:ext cx="3543300" cy="2200721"/>
          </a:xfrm>
          <a:prstGeom prst="rect">
            <a:avLst/>
          </a:prstGeom>
        </p:spPr>
      </p:pic>
      <p:sp>
        <p:nvSpPr>
          <p:cNvPr id="9" name="Espace réservé du texte 8">
            <a:extLst>
              <a:ext uri="{FF2B5EF4-FFF2-40B4-BE49-F238E27FC236}">
                <a16:creationId xmlns:a16="http://schemas.microsoft.com/office/drawing/2014/main" id="{8F2D683A-3C35-6E13-1D9B-2AAD79D20EA7}"/>
              </a:ext>
            </a:extLst>
          </p:cNvPr>
          <p:cNvSpPr>
            <a:spLocks noGrp="1"/>
          </p:cNvSpPr>
          <p:nvPr>
            <p:ph type="body" sz="quarter" idx="11"/>
          </p:nvPr>
        </p:nvSpPr>
        <p:spPr>
          <a:xfrm>
            <a:off x="2208213" y="2044391"/>
            <a:ext cx="7775574" cy="1886259"/>
          </a:xfrm>
        </p:spPr>
        <p:txBody>
          <a:bodyPr/>
          <a:lstStyle/>
          <a:p>
            <a:r>
              <a:rPr lang="en-US" dirty="0"/>
              <a:t>   PIZZA SESSION </a:t>
            </a:r>
            <a:br>
              <a:rPr lang="en-US" dirty="0"/>
            </a:br>
            <a:r>
              <a:rPr lang="en-US" dirty="0"/>
              <a:t>   NetScaler nFactor Toolbox</a:t>
            </a:r>
          </a:p>
          <a:p>
            <a:r>
              <a:rPr lang="en-US" sz="2800" noProof="0" dirty="0">
                <a:latin typeface="Sentient" pitchFamily="2" charset="77"/>
              </a:rPr>
              <a:t>    </a:t>
            </a:r>
            <a:r>
              <a:rPr lang="en-US" sz="2800" noProof="0" dirty="0" err="1">
                <a:latin typeface="Sentient" pitchFamily="2" charset="77"/>
              </a:rPr>
              <a:t>nFactor</a:t>
            </a:r>
            <a:r>
              <a:rPr lang="en-US" sz="2800" noProof="0" dirty="0">
                <a:latin typeface="Sentient" pitchFamily="2" charset="77"/>
              </a:rPr>
              <a:t> Authentication Flows </a:t>
            </a:r>
          </a:p>
        </p:txBody>
      </p:sp>
      <p:pic>
        <p:nvPicPr>
          <p:cNvPr id="11" name="Picture 10" descr="A blue arrow on a black background&#10;&#10;Description automatically generated">
            <a:extLst>
              <a:ext uri="{FF2B5EF4-FFF2-40B4-BE49-F238E27FC236}">
                <a16:creationId xmlns:a16="http://schemas.microsoft.com/office/drawing/2014/main" id="{19B900D9-10BF-D789-8F0D-F91498B30233}"/>
              </a:ext>
            </a:extLst>
          </p:cNvPr>
          <p:cNvPicPr>
            <a:picLocks noChangeAspect="1"/>
          </p:cNvPicPr>
          <p:nvPr/>
        </p:nvPicPr>
        <p:blipFill>
          <a:blip r:embed="rId4"/>
          <a:stretch>
            <a:fillRect/>
          </a:stretch>
        </p:blipFill>
        <p:spPr>
          <a:xfrm>
            <a:off x="697595" y="4752842"/>
            <a:ext cx="4857750" cy="1163998"/>
          </a:xfrm>
          <a:prstGeom prst="rect">
            <a:avLst/>
          </a:prstGeom>
        </p:spPr>
      </p:pic>
      <p:pic>
        <p:nvPicPr>
          <p:cNvPr id="13" name="Picture 12" descr="A black and white text&#10;&#10;Description automatically generated">
            <a:extLst>
              <a:ext uri="{FF2B5EF4-FFF2-40B4-BE49-F238E27FC236}">
                <a16:creationId xmlns:a16="http://schemas.microsoft.com/office/drawing/2014/main" id="{F99D9411-CBB0-87B2-21F0-F604368EBC50}"/>
              </a:ext>
            </a:extLst>
          </p:cNvPr>
          <p:cNvPicPr>
            <a:picLocks noChangeAspect="1"/>
          </p:cNvPicPr>
          <p:nvPr/>
        </p:nvPicPr>
        <p:blipFill>
          <a:blip r:embed="rId5"/>
          <a:stretch>
            <a:fillRect/>
          </a:stretch>
        </p:blipFill>
        <p:spPr>
          <a:xfrm>
            <a:off x="8693894" y="4752842"/>
            <a:ext cx="2800511" cy="1055793"/>
          </a:xfrm>
          <a:prstGeom prst="rect">
            <a:avLst/>
          </a:prstGeom>
        </p:spPr>
      </p:pic>
    </p:spTree>
    <p:extLst>
      <p:ext uri="{BB962C8B-B14F-4D97-AF65-F5344CB8AC3E}">
        <p14:creationId xmlns:p14="http://schemas.microsoft.com/office/powerpoint/2010/main" val="2534829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CA0D3C21-8D44-D0A3-7595-C330B9A51860}"/>
              </a:ext>
            </a:extLst>
          </p:cNvPr>
          <p:cNvSpPr>
            <a:spLocks noGrp="1"/>
          </p:cNvSpPr>
          <p:nvPr>
            <p:ph type="body" sz="quarter" idx="10"/>
          </p:nvPr>
        </p:nvSpPr>
        <p:spPr>
          <a:xfrm>
            <a:off x="334962" y="1268413"/>
            <a:ext cx="5827633" cy="763675"/>
          </a:xfrm>
        </p:spPr>
        <p:txBody>
          <a:bodyPr/>
          <a:lstStyle/>
          <a:p>
            <a:r>
              <a:rPr lang="en-US" dirty="0"/>
              <a:t>NO_AUTHN</a:t>
            </a:r>
          </a:p>
        </p:txBody>
      </p:sp>
      <p:sp>
        <p:nvSpPr>
          <p:cNvPr id="10" name="Espace réservé du texte 9">
            <a:extLst>
              <a:ext uri="{FF2B5EF4-FFF2-40B4-BE49-F238E27FC236}">
                <a16:creationId xmlns:a16="http://schemas.microsoft.com/office/drawing/2014/main" id="{228AA7D6-8E86-5A6F-937D-3078EFC36258}"/>
              </a:ext>
            </a:extLst>
          </p:cNvPr>
          <p:cNvSpPr>
            <a:spLocks noGrp="1"/>
          </p:cNvSpPr>
          <p:nvPr>
            <p:ph type="body" sz="quarter" idx="11"/>
          </p:nvPr>
        </p:nvSpPr>
        <p:spPr>
          <a:xfrm>
            <a:off x="6275387" y="1320888"/>
            <a:ext cx="5581650" cy="403941"/>
          </a:xfrm>
        </p:spPr>
        <p:txBody>
          <a:bodyPr/>
          <a:lstStyle/>
          <a:p>
            <a:r>
              <a:rPr lang="en-US" sz="2400" dirty="0">
                <a:solidFill>
                  <a:schemeClr val="tx1"/>
                </a:solidFill>
                <a:latin typeface="General Sans Medium" pitchFamily="2" charset="77"/>
              </a:rPr>
              <a:t>Example</a:t>
            </a:r>
          </a:p>
        </p:txBody>
      </p:sp>
      <p:sp>
        <p:nvSpPr>
          <p:cNvPr id="11" name="Espace réservé du texte 10">
            <a:extLst>
              <a:ext uri="{FF2B5EF4-FFF2-40B4-BE49-F238E27FC236}">
                <a16:creationId xmlns:a16="http://schemas.microsoft.com/office/drawing/2014/main" id="{3B1FE132-A3D4-E9B2-098C-ED9F2F0BB5EE}"/>
              </a:ext>
            </a:extLst>
          </p:cNvPr>
          <p:cNvSpPr>
            <a:spLocks noGrp="1"/>
          </p:cNvSpPr>
          <p:nvPr>
            <p:ph type="body" sz="quarter" idx="12"/>
          </p:nvPr>
        </p:nvSpPr>
        <p:spPr/>
        <p:txBody>
          <a:bodyPr/>
          <a:lstStyle/>
          <a:p>
            <a:r>
              <a:rPr lang="en-US" dirty="0"/>
              <a:t>Guidelines</a:t>
            </a:r>
          </a:p>
          <a:p>
            <a:endParaRPr lang="en-US" dirty="0"/>
          </a:p>
        </p:txBody>
      </p:sp>
      <p:sp>
        <p:nvSpPr>
          <p:cNvPr id="4" name="Espace réservé du texte 9">
            <a:extLst>
              <a:ext uri="{FF2B5EF4-FFF2-40B4-BE49-F238E27FC236}">
                <a16:creationId xmlns:a16="http://schemas.microsoft.com/office/drawing/2014/main" id="{1BC923AE-30E2-C349-3467-3E4B7686DE79}"/>
              </a:ext>
            </a:extLst>
          </p:cNvPr>
          <p:cNvSpPr txBox="1">
            <a:spLocks/>
          </p:cNvSpPr>
          <p:nvPr/>
        </p:nvSpPr>
        <p:spPr>
          <a:xfrm>
            <a:off x="6275387" y="2032088"/>
            <a:ext cx="5581650" cy="565115"/>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NO_AUTH: </a:t>
            </a:r>
            <a:br>
              <a:rPr lang="en-US" dirty="0"/>
            </a:br>
            <a:r>
              <a:rPr lang="en-US" dirty="0"/>
              <a:t>Authentication Flow Branching</a:t>
            </a:r>
            <a:br>
              <a:rPr lang="en-US" dirty="0"/>
            </a:br>
            <a:endParaRPr lang="en-US" dirty="0"/>
          </a:p>
        </p:txBody>
      </p:sp>
      <p:sp>
        <p:nvSpPr>
          <p:cNvPr id="5" name="Espace réservé du texte 5">
            <a:extLst>
              <a:ext uri="{FF2B5EF4-FFF2-40B4-BE49-F238E27FC236}">
                <a16:creationId xmlns:a16="http://schemas.microsoft.com/office/drawing/2014/main" id="{1C4AB893-5F10-4E98-F37A-5447BE4CC842}"/>
              </a:ext>
            </a:extLst>
          </p:cNvPr>
          <p:cNvSpPr txBox="1">
            <a:spLocks/>
          </p:cNvSpPr>
          <p:nvPr/>
        </p:nvSpPr>
        <p:spPr>
          <a:xfrm>
            <a:off x="334962" y="5788626"/>
            <a:ext cx="11522075" cy="613409"/>
          </a:xfrm>
          <a:prstGeom prst="roundRect">
            <a:avLst>
              <a:gd name="adj" fmla="val 8045"/>
            </a:avLst>
          </a:prstGeom>
          <a:solidFill>
            <a:schemeClr val="accent3"/>
          </a:solidFill>
        </p:spPr>
        <p:txBody>
          <a:bodyPr wrap="square" lIns="72000" tIns="180000" rIns="72000" bIns="180000" anchor="ctr">
            <a:sp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SAML Policy Expressions: </a:t>
            </a:r>
            <a:r>
              <a:rPr lang="en-US" dirty="0"/>
              <a:t>AAA.USER.NAME.TO_LOWER.CONTAINS_ANY("PS_EXTERNAL_CUSTOMERS")</a:t>
            </a:r>
          </a:p>
        </p:txBody>
      </p:sp>
      <p:pic>
        <p:nvPicPr>
          <p:cNvPr id="7" name="Picture 6" descr="A screenshot of a computer&#10;&#10;Description automatically generated">
            <a:extLst>
              <a:ext uri="{FF2B5EF4-FFF2-40B4-BE49-F238E27FC236}">
                <a16:creationId xmlns:a16="http://schemas.microsoft.com/office/drawing/2014/main" id="{65422106-D690-0E7E-4A2E-5C000761ED34}"/>
              </a:ext>
            </a:extLst>
          </p:cNvPr>
          <p:cNvPicPr>
            <a:picLocks noChangeAspect="1"/>
          </p:cNvPicPr>
          <p:nvPr/>
        </p:nvPicPr>
        <p:blipFill>
          <a:blip r:embed="rId2"/>
          <a:stretch>
            <a:fillRect/>
          </a:stretch>
        </p:blipFill>
        <p:spPr>
          <a:xfrm>
            <a:off x="5897054" y="2597203"/>
            <a:ext cx="5830785" cy="2743200"/>
          </a:xfrm>
          <a:prstGeom prst="rect">
            <a:avLst/>
          </a:prstGeom>
        </p:spPr>
      </p:pic>
      <p:pic>
        <p:nvPicPr>
          <p:cNvPr id="6" name="Picture 5" descr="A screenshot of a computer screen&#10;&#10;Description automatically generated">
            <a:extLst>
              <a:ext uri="{FF2B5EF4-FFF2-40B4-BE49-F238E27FC236}">
                <a16:creationId xmlns:a16="http://schemas.microsoft.com/office/drawing/2014/main" id="{86FD13D6-F6F0-4CDE-CA9C-2380AB88D465}"/>
              </a:ext>
            </a:extLst>
          </p:cNvPr>
          <p:cNvPicPr>
            <a:picLocks noChangeAspect="1"/>
          </p:cNvPicPr>
          <p:nvPr/>
        </p:nvPicPr>
        <p:blipFill>
          <a:blip r:embed="rId3"/>
          <a:stretch>
            <a:fillRect/>
          </a:stretch>
        </p:blipFill>
        <p:spPr>
          <a:xfrm>
            <a:off x="164571" y="2597203"/>
            <a:ext cx="5998024" cy="2518891"/>
          </a:xfrm>
          <a:prstGeom prst="rect">
            <a:avLst/>
          </a:prstGeom>
        </p:spPr>
      </p:pic>
    </p:spTree>
    <p:extLst>
      <p:ext uri="{BB962C8B-B14F-4D97-AF65-F5344CB8AC3E}">
        <p14:creationId xmlns:p14="http://schemas.microsoft.com/office/powerpoint/2010/main" val="1079133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CA0D3C21-8D44-D0A3-7595-C330B9A51860}"/>
              </a:ext>
            </a:extLst>
          </p:cNvPr>
          <p:cNvSpPr>
            <a:spLocks noGrp="1"/>
          </p:cNvSpPr>
          <p:nvPr>
            <p:ph type="body" sz="quarter" idx="10"/>
          </p:nvPr>
        </p:nvSpPr>
        <p:spPr>
          <a:xfrm>
            <a:off x="334962" y="1268413"/>
            <a:ext cx="5827633" cy="763675"/>
          </a:xfrm>
        </p:spPr>
        <p:txBody>
          <a:bodyPr/>
          <a:lstStyle/>
          <a:p>
            <a:r>
              <a:rPr lang="en-US" dirty="0"/>
              <a:t>NO_AUTHN</a:t>
            </a:r>
          </a:p>
        </p:txBody>
      </p:sp>
      <p:sp>
        <p:nvSpPr>
          <p:cNvPr id="10" name="Espace réservé du texte 9">
            <a:extLst>
              <a:ext uri="{FF2B5EF4-FFF2-40B4-BE49-F238E27FC236}">
                <a16:creationId xmlns:a16="http://schemas.microsoft.com/office/drawing/2014/main" id="{228AA7D6-8E86-5A6F-937D-3078EFC36258}"/>
              </a:ext>
            </a:extLst>
          </p:cNvPr>
          <p:cNvSpPr>
            <a:spLocks noGrp="1"/>
          </p:cNvSpPr>
          <p:nvPr>
            <p:ph type="body" sz="quarter" idx="11"/>
          </p:nvPr>
        </p:nvSpPr>
        <p:spPr>
          <a:xfrm>
            <a:off x="6275387" y="1320888"/>
            <a:ext cx="5581650" cy="403941"/>
          </a:xfrm>
        </p:spPr>
        <p:txBody>
          <a:bodyPr/>
          <a:lstStyle/>
          <a:p>
            <a:r>
              <a:rPr lang="en-US" sz="2400" dirty="0">
                <a:solidFill>
                  <a:schemeClr val="tx1"/>
                </a:solidFill>
                <a:latin typeface="General Sans Medium" pitchFamily="2" charset="77"/>
              </a:rPr>
              <a:t>Example</a:t>
            </a:r>
          </a:p>
        </p:txBody>
      </p:sp>
      <p:sp>
        <p:nvSpPr>
          <p:cNvPr id="11" name="Espace réservé du texte 10">
            <a:extLst>
              <a:ext uri="{FF2B5EF4-FFF2-40B4-BE49-F238E27FC236}">
                <a16:creationId xmlns:a16="http://schemas.microsoft.com/office/drawing/2014/main" id="{3B1FE132-A3D4-E9B2-098C-ED9F2F0BB5EE}"/>
              </a:ext>
            </a:extLst>
          </p:cNvPr>
          <p:cNvSpPr>
            <a:spLocks noGrp="1"/>
          </p:cNvSpPr>
          <p:nvPr>
            <p:ph type="body" sz="quarter" idx="12"/>
          </p:nvPr>
        </p:nvSpPr>
        <p:spPr/>
        <p:txBody>
          <a:bodyPr/>
          <a:lstStyle/>
          <a:p>
            <a:r>
              <a:rPr lang="en-US" dirty="0"/>
              <a:t>Guidelines</a:t>
            </a:r>
          </a:p>
          <a:p>
            <a:endParaRPr lang="en-US" dirty="0"/>
          </a:p>
        </p:txBody>
      </p:sp>
      <p:sp>
        <p:nvSpPr>
          <p:cNvPr id="4" name="Espace réservé du texte 9">
            <a:extLst>
              <a:ext uri="{FF2B5EF4-FFF2-40B4-BE49-F238E27FC236}">
                <a16:creationId xmlns:a16="http://schemas.microsoft.com/office/drawing/2014/main" id="{1BC923AE-30E2-C349-3467-3E4B7686DE79}"/>
              </a:ext>
            </a:extLst>
          </p:cNvPr>
          <p:cNvSpPr txBox="1">
            <a:spLocks/>
          </p:cNvSpPr>
          <p:nvPr/>
        </p:nvSpPr>
        <p:spPr>
          <a:xfrm>
            <a:off x="6275387" y="2032088"/>
            <a:ext cx="5581650" cy="565115"/>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NO_AUTH: </a:t>
            </a:r>
            <a:br>
              <a:rPr lang="en-US" dirty="0"/>
            </a:br>
            <a:r>
              <a:rPr lang="en-US" dirty="0"/>
              <a:t>Authentication Failures (Quarantine Groups)</a:t>
            </a:r>
            <a:br>
              <a:rPr lang="en-US" dirty="0"/>
            </a:br>
            <a:endParaRPr lang="en-US" dirty="0"/>
          </a:p>
        </p:txBody>
      </p:sp>
      <p:sp>
        <p:nvSpPr>
          <p:cNvPr id="5" name="Espace réservé du texte 5">
            <a:extLst>
              <a:ext uri="{FF2B5EF4-FFF2-40B4-BE49-F238E27FC236}">
                <a16:creationId xmlns:a16="http://schemas.microsoft.com/office/drawing/2014/main" id="{1C4AB893-5F10-4E98-F37A-5447BE4CC842}"/>
              </a:ext>
            </a:extLst>
          </p:cNvPr>
          <p:cNvSpPr txBox="1">
            <a:spLocks/>
          </p:cNvSpPr>
          <p:nvPr/>
        </p:nvSpPr>
        <p:spPr>
          <a:xfrm>
            <a:off x="334962" y="5730486"/>
            <a:ext cx="11522075" cy="613409"/>
          </a:xfrm>
          <a:prstGeom prst="roundRect">
            <a:avLst>
              <a:gd name="adj" fmla="val 8045"/>
            </a:avLst>
          </a:prstGeom>
          <a:solidFill>
            <a:schemeClr val="accent3"/>
          </a:solidFill>
        </p:spPr>
        <p:txBody>
          <a:bodyPr wrap="square" lIns="72000" tIns="180000" rIns="72000" bIns="180000" anchor="ctr">
            <a:sp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CERT Policy Expressions: </a:t>
            </a:r>
            <a:r>
              <a:rPr lang="en-US" dirty="0"/>
              <a:t>CLIENT.SSL.CLIENT_CERT.ISSUER.EQ("</a:t>
            </a:r>
            <a:r>
              <a:rPr lang="en-US" dirty="0" err="1"/>
              <a:t>PrivateCA</a:t>
            </a:r>
            <a:r>
              <a:rPr lang="en-US" dirty="0"/>
              <a:t>")</a:t>
            </a:r>
          </a:p>
        </p:txBody>
      </p:sp>
      <p:pic>
        <p:nvPicPr>
          <p:cNvPr id="6" name="Picture 5" descr="A screenshot of a computer screen&#10;&#10;Description automatically generated">
            <a:extLst>
              <a:ext uri="{FF2B5EF4-FFF2-40B4-BE49-F238E27FC236}">
                <a16:creationId xmlns:a16="http://schemas.microsoft.com/office/drawing/2014/main" id="{14D67215-A311-311F-19FC-9D50376F9CB4}"/>
              </a:ext>
            </a:extLst>
          </p:cNvPr>
          <p:cNvPicPr>
            <a:picLocks noChangeAspect="1"/>
          </p:cNvPicPr>
          <p:nvPr/>
        </p:nvPicPr>
        <p:blipFill>
          <a:blip r:embed="rId2"/>
          <a:stretch>
            <a:fillRect/>
          </a:stretch>
        </p:blipFill>
        <p:spPr>
          <a:xfrm>
            <a:off x="1292070" y="2536970"/>
            <a:ext cx="9249088" cy="2701061"/>
          </a:xfrm>
          <a:prstGeom prst="rect">
            <a:avLst/>
          </a:prstGeom>
        </p:spPr>
      </p:pic>
    </p:spTree>
    <p:extLst>
      <p:ext uri="{BB962C8B-B14F-4D97-AF65-F5344CB8AC3E}">
        <p14:creationId xmlns:p14="http://schemas.microsoft.com/office/powerpoint/2010/main" val="51802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7F838F-A3AE-2585-42FB-99C36A12930D}"/>
              </a:ext>
            </a:extLst>
          </p:cNvPr>
          <p:cNvPicPr>
            <a:picLocks noChangeAspect="1"/>
          </p:cNvPicPr>
          <p:nvPr/>
        </p:nvPicPr>
        <p:blipFill>
          <a:blip r:embed="rId2"/>
          <a:stretch>
            <a:fillRect/>
          </a:stretch>
        </p:blipFill>
        <p:spPr>
          <a:xfrm>
            <a:off x="2402457" y="3531458"/>
            <a:ext cx="4138812" cy="2588910"/>
          </a:xfrm>
          <a:prstGeom prst="rect">
            <a:avLst/>
          </a:prstGeom>
          <a:ln>
            <a:noFill/>
          </a:ln>
          <a:effectLst>
            <a:outerShdw blurRad="190500" algn="tl" rotWithShape="0">
              <a:srgbClr val="000000">
                <a:alpha val="70000"/>
              </a:srgbClr>
            </a:outerShdw>
          </a:effectLst>
        </p:spPr>
      </p:pic>
      <p:sp>
        <p:nvSpPr>
          <p:cNvPr id="9" name="Espace réservé du texte 8">
            <a:extLst>
              <a:ext uri="{FF2B5EF4-FFF2-40B4-BE49-F238E27FC236}">
                <a16:creationId xmlns:a16="http://schemas.microsoft.com/office/drawing/2014/main" id="{CA0D3C21-8D44-D0A3-7595-C330B9A51860}"/>
              </a:ext>
            </a:extLst>
          </p:cNvPr>
          <p:cNvSpPr>
            <a:spLocks noGrp="1"/>
          </p:cNvSpPr>
          <p:nvPr>
            <p:ph type="body" sz="quarter" idx="10"/>
          </p:nvPr>
        </p:nvSpPr>
        <p:spPr>
          <a:xfrm>
            <a:off x="334962" y="1268413"/>
            <a:ext cx="5827633" cy="763675"/>
          </a:xfrm>
        </p:spPr>
        <p:txBody>
          <a:bodyPr/>
          <a:lstStyle/>
          <a:p>
            <a:r>
              <a:rPr lang="en-US" dirty="0"/>
              <a:t>NO_AUTHN</a:t>
            </a:r>
          </a:p>
        </p:txBody>
      </p:sp>
      <p:sp>
        <p:nvSpPr>
          <p:cNvPr id="10" name="Espace réservé du texte 9">
            <a:extLst>
              <a:ext uri="{FF2B5EF4-FFF2-40B4-BE49-F238E27FC236}">
                <a16:creationId xmlns:a16="http://schemas.microsoft.com/office/drawing/2014/main" id="{228AA7D6-8E86-5A6F-937D-3078EFC36258}"/>
              </a:ext>
            </a:extLst>
          </p:cNvPr>
          <p:cNvSpPr>
            <a:spLocks noGrp="1"/>
          </p:cNvSpPr>
          <p:nvPr>
            <p:ph type="body" sz="quarter" idx="11"/>
          </p:nvPr>
        </p:nvSpPr>
        <p:spPr>
          <a:xfrm>
            <a:off x="6275387" y="1320888"/>
            <a:ext cx="5581650" cy="403941"/>
          </a:xfrm>
        </p:spPr>
        <p:txBody>
          <a:bodyPr/>
          <a:lstStyle/>
          <a:p>
            <a:r>
              <a:rPr lang="en-US" sz="2400" dirty="0">
                <a:solidFill>
                  <a:schemeClr val="tx1"/>
                </a:solidFill>
                <a:latin typeface="General Sans Medium" pitchFamily="2" charset="77"/>
              </a:rPr>
              <a:t>Example</a:t>
            </a:r>
          </a:p>
        </p:txBody>
      </p:sp>
      <p:sp>
        <p:nvSpPr>
          <p:cNvPr id="11" name="Espace réservé du texte 10">
            <a:extLst>
              <a:ext uri="{FF2B5EF4-FFF2-40B4-BE49-F238E27FC236}">
                <a16:creationId xmlns:a16="http://schemas.microsoft.com/office/drawing/2014/main" id="{3B1FE132-A3D4-E9B2-098C-ED9F2F0BB5EE}"/>
              </a:ext>
            </a:extLst>
          </p:cNvPr>
          <p:cNvSpPr>
            <a:spLocks noGrp="1"/>
          </p:cNvSpPr>
          <p:nvPr>
            <p:ph type="body" sz="quarter" idx="12"/>
          </p:nvPr>
        </p:nvSpPr>
        <p:spPr/>
        <p:txBody>
          <a:bodyPr/>
          <a:lstStyle/>
          <a:p>
            <a:r>
              <a:rPr lang="en-US" dirty="0"/>
              <a:t>Guidelines</a:t>
            </a:r>
          </a:p>
          <a:p>
            <a:endParaRPr lang="en-US" dirty="0"/>
          </a:p>
        </p:txBody>
      </p:sp>
      <p:sp>
        <p:nvSpPr>
          <p:cNvPr id="4" name="Espace réservé du texte 9">
            <a:extLst>
              <a:ext uri="{FF2B5EF4-FFF2-40B4-BE49-F238E27FC236}">
                <a16:creationId xmlns:a16="http://schemas.microsoft.com/office/drawing/2014/main" id="{1BC923AE-30E2-C349-3467-3E4B7686DE79}"/>
              </a:ext>
            </a:extLst>
          </p:cNvPr>
          <p:cNvSpPr txBox="1">
            <a:spLocks/>
          </p:cNvSpPr>
          <p:nvPr/>
        </p:nvSpPr>
        <p:spPr>
          <a:xfrm>
            <a:off x="6275387" y="2032088"/>
            <a:ext cx="5581650" cy="565115"/>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NO_AUTH: </a:t>
            </a:r>
            <a:br>
              <a:rPr lang="en-US" dirty="0"/>
            </a:br>
            <a:r>
              <a:rPr lang="en-US" dirty="0"/>
              <a:t>Custom </a:t>
            </a:r>
            <a:r>
              <a:rPr lang="en-US" dirty="0" err="1"/>
              <a:t>Javascripts</a:t>
            </a:r>
            <a:r>
              <a:rPr lang="en-US" dirty="0"/>
              <a:t> &amp; Plugins</a:t>
            </a:r>
            <a:br>
              <a:rPr lang="en-US" dirty="0"/>
            </a:br>
            <a:endParaRPr lang="en-US" dirty="0"/>
          </a:p>
        </p:txBody>
      </p:sp>
      <p:sp>
        <p:nvSpPr>
          <p:cNvPr id="5" name="Espace réservé du texte 5">
            <a:extLst>
              <a:ext uri="{FF2B5EF4-FFF2-40B4-BE49-F238E27FC236}">
                <a16:creationId xmlns:a16="http://schemas.microsoft.com/office/drawing/2014/main" id="{1C4AB893-5F10-4E98-F37A-5447BE4CC842}"/>
              </a:ext>
            </a:extLst>
          </p:cNvPr>
          <p:cNvSpPr txBox="1">
            <a:spLocks/>
          </p:cNvSpPr>
          <p:nvPr/>
        </p:nvSpPr>
        <p:spPr>
          <a:xfrm>
            <a:off x="334962" y="5788626"/>
            <a:ext cx="11522075" cy="613409"/>
          </a:xfrm>
          <a:prstGeom prst="roundRect">
            <a:avLst>
              <a:gd name="adj" fmla="val 8045"/>
            </a:avLst>
          </a:prstGeom>
          <a:solidFill>
            <a:schemeClr val="accent3"/>
          </a:solidFill>
        </p:spPr>
        <p:txBody>
          <a:bodyPr wrap="square" lIns="72000" tIns="180000" rIns="72000" bIns="180000" anchor="ctr">
            <a:sp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Login Schema: </a:t>
            </a:r>
            <a:r>
              <a:rPr lang="en-US" dirty="0" err="1"/>
              <a:t>getCredentialTypeName</a:t>
            </a:r>
            <a:r>
              <a:rPr lang="en-US" dirty="0"/>
              <a:t>: function () { return "custom-</a:t>
            </a:r>
            <a:r>
              <a:rPr lang="en-US" dirty="0" err="1"/>
              <a:t>eula</a:t>
            </a:r>
            <a:r>
              <a:rPr lang="en-US" dirty="0"/>
              <a:t>"; }</a:t>
            </a:r>
          </a:p>
        </p:txBody>
      </p:sp>
      <p:pic>
        <p:nvPicPr>
          <p:cNvPr id="7" name="Picture 6">
            <a:extLst>
              <a:ext uri="{FF2B5EF4-FFF2-40B4-BE49-F238E27FC236}">
                <a16:creationId xmlns:a16="http://schemas.microsoft.com/office/drawing/2014/main" id="{67F16938-56A8-CC6F-8048-B0BE71E25201}"/>
              </a:ext>
            </a:extLst>
          </p:cNvPr>
          <p:cNvPicPr>
            <a:picLocks noChangeAspect="1"/>
          </p:cNvPicPr>
          <p:nvPr/>
        </p:nvPicPr>
        <p:blipFill>
          <a:blip r:embed="rId3"/>
          <a:stretch>
            <a:fillRect/>
          </a:stretch>
        </p:blipFill>
        <p:spPr>
          <a:xfrm>
            <a:off x="160699" y="2039913"/>
            <a:ext cx="4887712" cy="2204509"/>
          </a:xfrm>
          <a:prstGeom prst="rect">
            <a:avLst/>
          </a:prstGeom>
          <a:ln>
            <a:noFill/>
          </a:ln>
          <a:effectLst>
            <a:outerShdw blurRad="190500" algn="tl" rotWithShape="0">
              <a:srgbClr val="000000">
                <a:alpha val="70000"/>
              </a:srgbClr>
            </a:outerShdw>
          </a:effectLst>
        </p:spPr>
      </p:pic>
      <p:pic>
        <p:nvPicPr>
          <p:cNvPr id="14" name="Picture 13">
            <a:extLst>
              <a:ext uri="{FF2B5EF4-FFF2-40B4-BE49-F238E27FC236}">
                <a16:creationId xmlns:a16="http://schemas.microsoft.com/office/drawing/2014/main" id="{6EACD7AF-C0EA-44D9-A5DF-D246AB67EAF7}"/>
              </a:ext>
            </a:extLst>
          </p:cNvPr>
          <p:cNvPicPr>
            <a:picLocks noChangeAspect="1"/>
          </p:cNvPicPr>
          <p:nvPr/>
        </p:nvPicPr>
        <p:blipFill>
          <a:blip r:embed="rId4"/>
          <a:stretch>
            <a:fillRect/>
          </a:stretch>
        </p:blipFill>
        <p:spPr>
          <a:xfrm>
            <a:off x="6654060" y="2588384"/>
            <a:ext cx="4444507" cy="3020961"/>
          </a:xfrm>
          <a:prstGeom prst="rect">
            <a:avLst/>
          </a:prstGeom>
        </p:spPr>
      </p:pic>
    </p:spTree>
    <p:extLst>
      <p:ext uri="{BB962C8B-B14F-4D97-AF65-F5344CB8AC3E}">
        <p14:creationId xmlns:p14="http://schemas.microsoft.com/office/powerpoint/2010/main" val="1112787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9DCAA4E-B73A-3BF6-2265-3EC79F4E1F2E}"/>
              </a:ext>
            </a:extLst>
          </p:cNvPr>
          <p:cNvSpPr>
            <a:spLocks noGrp="1"/>
          </p:cNvSpPr>
          <p:nvPr>
            <p:ph type="body" sz="quarter" idx="11"/>
          </p:nvPr>
        </p:nvSpPr>
        <p:spPr>
          <a:xfrm>
            <a:off x="354013" y="531629"/>
            <a:ext cx="9629775" cy="472419"/>
          </a:xfrm>
        </p:spPr>
        <p:txBody>
          <a:bodyPr/>
          <a:lstStyle/>
          <a:p>
            <a:r>
              <a:rPr lang="en-US" sz="3200" dirty="0"/>
              <a:t>Service Health Verification in the nFactor Chain</a:t>
            </a:r>
          </a:p>
        </p:txBody>
      </p:sp>
      <p:sp>
        <p:nvSpPr>
          <p:cNvPr id="2" name="Espace réservé du texte 9">
            <a:extLst>
              <a:ext uri="{FF2B5EF4-FFF2-40B4-BE49-F238E27FC236}">
                <a16:creationId xmlns:a16="http://schemas.microsoft.com/office/drawing/2014/main" id="{908B1162-278C-86ED-E15F-5DA2CC7503C7}"/>
              </a:ext>
            </a:extLst>
          </p:cNvPr>
          <p:cNvSpPr txBox="1">
            <a:spLocks/>
          </p:cNvSpPr>
          <p:nvPr/>
        </p:nvSpPr>
        <p:spPr>
          <a:xfrm>
            <a:off x="425730" y="1486511"/>
            <a:ext cx="4858778" cy="1087629"/>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Requirements:</a:t>
            </a:r>
          </a:p>
          <a:p>
            <a:pPr marL="285750" indent="-285750">
              <a:buFont typeface="Arial" panose="020B0604020202020204" pitchFamily="34" charset="0"/>
              <a:buChar char="•"/>
            </a:pPr>
            <a:r>
              <a:rPr lang="en-US" dirty="0"/>
              <a:t>Automatic fallback Authentication</a:t>
            </a:r>
          </a:p>
          <a:p>
            <a:pPr marL="285750" indent="-285750">
              <a:buFont typeface="Arial" panose="020B0604020202020204" pitchFamily="34" charset="0"/>
              <a:buChar char="•"/>
            </a:pPr>
            <a:r>
              <a:rPr lang="en-US" dirty="0"/>
              <a:t>Manual fallback (DR)</a:t>
            </a:r>
            <a:br>
              <a:rPr lang="en-US" dirty="0"/>
            </a:br>
            <a:endParaRPr lang="en-US" dirty="0"/>
          </a:p>
        </p:txBody>
      </p:sp>
      <p:sp>
        <p:nvSpPr>
          <p:cNvPr id="4" name="Rectangle : coins arrondis 1">
            <a:extLst>
              <a:ext uri="{FF2B5EF4-FFF2-40B4-BE49-F238E27FC236}">
                <a16:creationId xmlns:a16="http://schemas.microsoft.com/office/drawing/2014/main" id="{A4CAA457-2788-274A-BEC4-6FA08EAC5012}"/>
              </a:ext>
            </a:extLst>
          </p:cNvPr>
          <p:cNvSpPr/>
          <p:nvPr/>
        </p:nvSpPr>
        <p:spPr>
          <a:xfrm>
            <a:off x="354013" y="5020235"/>
            <a:ext cx="11479399" cy="1020127"/>
          </a:xfrm>
          <a:prstGeom prst="roundRect">
            <a:avLst>
              <a:gd name="adj" fmla="val 5327"/>
            </a:avLst>
          </a:prstGeom>
          <a:solidFill>
            <a:schemeClr val="bg1">
              <a:alpha val="5040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MFA UP: </a:t>
            </a:r>
            <a:r>
              <a:rPr lang="en-US" sz="1600" dirty="0">
                <a:solidFill>
                  <a:schemeClr val="tx1"/>
                </a:solidFill>
              </a:rPr>
              <a:t>SYS.VSERVER("__</a:t>
            </a:r>
            <a:r>
              <a:rPr lang="en-US" sz="1600" dirty="0" err="1">
                <a:solidFill>
                  <a:schemeClr val="tx1"/>
                </a:solidFill>
              </a:rPr>
              <a:t>Pri.LB#PLB_VS_MFA#MaxPri</a:t>
            </a:r>
            <a:r>
              <a:rPr lang="en-US" sz="1600" dirty="0">
                <a:solidFill>
                  <a:schemeClr val="tx1"/>
                </a:solidFill>
              </a:rPr>
              <a:t>=3_LB1").STATE.EQ(UP) ||</a:t>
            </a:r>
            <a:br>
              <a:rPr lang="en-US" sz="1600" dirty="0">
                <a:solidFill>
                  <a:schemeClr val="tx1"/>
                </a:solidFill>
              </a:rPr>
            </a:br>
            <a:r>
              <a:rPr lang="en-US" sz="1600" b="1" dirty="0">
                <a:solidFill>
                  <a:schemeClr val="tx1"/>
                </a:solidFill>
              </a:rPr>
              <a:t>MFA DOWN: </a:t>
            </a:r>
            <a:r>
              <a:rPr lang="en-US" sz="1600" dirty="0">
                <a:solidFill>
                  <a:schemeClr val="tx1"/>
                </a:solidFill>
              </a:rPr>
              <a:t>SYS.VSERVER("__</a:t>
            </a:r>
            <a:r>
              <a:rPr lang="en-US" sz="1600" dirty="0" err="1">
                <a:solidFill>
                  <a:schemeClr val="tx1"/>
                </a:solidFill>
              </a:rPr>
              <a:t>Pri.LB#PLB_VS_MFA#MaxPri</a:t>
            </a:r>
            <a:r>
              <a:rPr lang="en-US" sz="1600" dirty="0">
                <a:solidFill>
                  <a:schemeClr val="tx1"/>
                </a:solidFill>
              </a:rPr>
              <a:t>=3_LB1").STATE.NE(UP) &amp;&amp;</a:t>
            </a:r>
          </a:p>
        </p:txBody>
      </p:sp>
      <p:pic>
        <p:nvPicPr>
          <p:cNvPr id="9" name="Picture 8" descr="A group of rectangular objects with different colors&#10;&#10;Description automatically generated">
            <a:extLst>
              <a:ext uri="{FF2B5EF4-FFF2-40B4-BE49-F238E27FC236}">
                <a16:creationId xmlns:a16="http://schemas.microsoft.com/office/drawing/2014/main" id="{37D0BCAB-2583-3322-5A3E-19E188DD5A4F}"/>
              </a:ext>
            </a:extLst>
          </p:cNvPr>
          <p:cNvPicPr>
            <a:picLocks noChangeAspect="1"/>
          </p:cNvPicPr>
          <p:nvPr/>
        </p:nvPicPr>
        <p:blipFill>
          <a:blip r:embed="rId3"/>
          <a:stretch>
            <a:fillRect/>
          </a:stretch>
        </p:blipFill>
        <p:spPr>
          <a:xfrm>
            <a:off x="798937" y="1298253"/>
            <a:ext cx="10589549" cy="3360275"/>
          </a:xfrm>
          <a:prstGeom prst="rect">
            <a:avLst/>
          </a:prstGeom>
        </p:spPr>
      </p:pic>
    </p:spTree>
    <p:extLst>
      <p:ext uri="{BB962C8B-B14F-4D97-AF65-F5344CB8AC3E}">
        <p14:creationId xmlns:p14="http://schemas.microsoft.com/office/powerpoint/2010/main" val="2267991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CBCBDE30-093A-DBFD-9C07-E0DF113FA43A}"/>
              </a:ext>
            </a:extLst>
          </p:cNvPr>
          <p:cNvSpPr>
            <a:spLocks noGrp="1"/>
          </p:cNvSpPr>
          <p:nvPr>
            <p:ph type="body" sz="quarter" idx="11"/>
          </p:nvPr>
        </p:nvSpPr>
        <p:spPr>
          <a:xfrm>
            <a:off x="354013" y="531629"/>
            <a:ext cx="9629775" cy="472419"/>
          </a:xfrm>
        </p:spPr>
        <p:txBody>
          <a:bodyPr/>
          <a:lstStyle/>
          <a:p>
            <a:r>
              <a:rPr lang="en-US" sz="3200" dirty="0"/>
              <a:t>Authentication Choices in the nFactor Chain</a:t>
            </a:r>
          </a:p>
        </p:txBody>
      </p:sp>
      <p:sp>
        <p:nvSpPr>
          <p:cNvPr id="3" name="Espace réservé du texte 9">
            <a:extLst>
              <a:ext uri="{FF2B5EF4-FFF2-40B4-BE49-F238E27FC236}">
                <a16:creationId xmlns:a16="http://schemas.microsoft.com/office/drawing/2014/main" id="{B93550C1-181F-59E8-C7A8-219690F124BF}"/>
              </a:ext>
            </a:extLst>
          </p:cNvPr>
          <p:cNvSpPr txBox="1">
            <a:spLocks/>
          </p:cNvSpPr>
          <p:nvPr/>
        </p:nvSpPr>
        <p:spPr>
          <a:xfrm>
            <a:off x="425730" y="1486512"/>
            <a:ext cx="4858778" cy="808454"/>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Requirements:</a:t>
            </a:r>
          </a:p>
          <a:p>
            <a:pPr marL="285750" indent="-285750">
              <a:buFont typeface="Arial" panose="020B0604020202020204" pitchFamily="34" charset="0"/>
              <a:buChar char="•"/>
            </a:pPr>
            <a:r>
              <a:rPr lang="en-US" dirty="0"/>
              <a:t>Support Authentication Preference for SaaS Services</a:t>
            </a:r>
            <a:br>
              <a:rPr lang="en-US" dirty="0"/>
            </a:br>
            <a:endParaRPr lang="en-US" dirty="0"/>
          </a:p>
        </p:txBody>
      </p:sp>
      <p:sp>
        <p:nvSpPr>
          <p:cNvPr id="5" name="Rectangle : coins arrondis 1">
            <a:extLst>
              <a:ext uri="{FF2B5EF4-FFF2-40B4-BE49-F238E27FC236}">
                <a16:creationId xmlns:a16="http://schemas.microsoft.com/office/drawing/2014/main" id="{E341913E-9055-88D3-C122-7595259462F3}"/>
              </a:ext>
            </a:extLst>
          </p:cNvPr>
          <p:cNvSpPr/>
          <p:nvPr/>
        </p:nvSpPr>
        <p:spPr>
          <a:xfrm>
            <a:off x="354013" y="5020235"/>
            <a:ext cx="11479399" cy="1020127"/>
          </a:xfrm>
          <a:prstGeom prst="roundRect">
            <a:avLst>
              <a:gd name="adj" fmla="val 5327"/>
            </a:avLst>
          </a:prstGeom>
          <a:solidFill>
            <a:schemeClr val="bg1">
              <a:alpha val="5040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Expression: </a:t>
            </a:r>
            <a:r>
              <a:rPr lang="en-US" sz="1600" dirty="0">
                <a:solidFill>
                  <a:schemeClr val="tx1"/>
                </a:solidFill>
              </a:rPr>
              <a:t>HTTP.REQ.BODY(500).AFTER_STR("domain=").CONTAINS("EID")</a:t>
            </a:r>
          </a:p>
        </p:txBody>
      </p:sp>
      <p:sp>
        <p:nvSpPr>
          <p:cNvPr id="8" name="Espace réservé du texte 9">
            <a:extLst>
              <a:ext uri="{FF2B5EF4-FFF2-40B4-BE49-F238E27FC236}">
                <a16:creationId xmlns:a16="http://schemas.microsoft.com/office/drawing/2014/main" id="{2A724B1D-12A2-980B-5E61-4CAFBF2734D6}"/>
              </a:ext>
            </a:extLst>
          </p:cNvPr>
          <p:cNvSpPr txBox="1">
            <a:spLocks/>
          </p:cNvSpPr>
          <p:nvPr/>
        </p:nvSpPr>
        <p:spPr>
          <a:xfrm>
            <a:off x="8233989" y="1250302"/>
            <a:ext cx="3689070" cy="472419"/>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b="1" dirty="0"/>
              <a:t>THE PLAN</a:t>
            </a:r>
            <a:br>
              <a:rPr lang="en-US" dirty="0"/>
            </a:br>
            <a:endParaRPr lang="en-US" dirty="0"/>
          </a:p>
        </p:txBody>
      </p:sp>
      <p:pic>
        <p:nvPicPr>
          <p:cNvPr id="10" name="Picture 9" descr="A group of rectangular colored rectangles&#10;&#10;Description automatically generated">
            <a:extLst>
              <a:ext uri="{FF2B5EF4-FFF2-40B4-BE49-F238E27FC236}">
                <a16:creationId xmlns:a16="http://schemas.microsoft.com/office/drawing/2014/main" id="{8D62767B-2145-7316-1E95-6C1F63E06C04}"/>
              </a:ext>
            </a:extLst>
          </p:cNvPr>
          <p:cNvPicPr>
            <a:picLocks noChangeAspect="1"/>
          </p:cNvPicPr>
          <p:nvPr/>
        </p:nvPicPr>
        <p:blipFill>
          <a:blip r:embed="rId3"/>
          <a:stretch>
            <a:fillRect/>
          </a:stretch>
        </p:blipFill>
        <p:spPr>
          <a:xfrm>
            <a:off x="-98612" y="2205185"/>
            <a:ext cx="12021671" cy="2765756"/>
          </a:xfrm>
          <a:prstGeom prst="rect">
            <a:avLst/>
          </a:prstGeom>
        </p:spPr>
      </p:pic>
    </p:spTree>
    <p:extLst>
      <p:ext uri="{BB962C8B-B14F-4D97-AF65-F5344CB8AC3E}">
        <p14:creationId xmlns:p14="http://schemas.microsoft.com/office/powerpoint/2010/main" val="385672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CBCBDE30-093A-DBFD-9C07-E0DF113FA43A}"/>
              </a:ext>
            </a:extLst>
          </p:cNvPr>
          <p:cNvSpPr>
            <a:spLocks noGrp="1"/>
          </p:cNvSpPr>
          <p:nvPr>
            <p:ph type="body" sz="quarter" idx="11"/>
          </p:nvPr>
        </p:nvSpPr>
        <p:spPr>
          <a:xfrm>
            <a:off x="354013" y="531629"/>
            <a:ext cx="9629775" cy="472419"/>
          </a:xfrm>
        </p:spPr>
        <p:txBody>
          <a:bodyPr/>
          <a:lstStyle/>
          <a:p>
            <a:r>
              <a:rPr lang="en-US" sz="3200" dirty="0"/>
              <a:t>Authentication Choices in the nFactor Chain</a:t>
            </a:r>
          </a:p>
        </p:txBody>
      </p:sp>
      <p:sp>
        <p:nvSpPr>
          <p:cNvPr id="3" name="Espace réservé du texte 9">
            <a:extLst>
              <a:ext uri="{FF2B5EF4-FFF2-40B4-BE49-F238E27FC236}">
                <a16:creationId xmlns:a16="http://schemas.microsoft.com/office/drawing/2014/main" id="{B93550C1-181F-59E8-C7A8-219690F124BF}"/>
              </a:ext>
            </a:extLst>
          </p:cNvPr>
          <p:cNvSpPr txBox="1">
            <a:spLocks/>
          </p:cNvSpPr>
          <p:nvPr/>
        </p:nvSpPr>
        <p:spPr>
          <a:xfrm>
            <a:off x="425730" y="1486512"/>
            <a:ext cx="4858778" cy="808454"/>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Requirements:</a:t>
            </a:r>
          </a:p>
          <a:p>
            <a:pPr marL="285750" indent="-285750">
              <a:buFont typeface="Arial" panose="020B0604020202020204" pitchFamily="34" charset="0"/>
              <a:buChar char="•"/>
            </a:pPr>
            <a:r>
              <a:rPr lang="en-US" dirty="0"/>
              <a:t>Support Authentication Preference for SaaS Services</a:t>
            </a:r>
            <a:br>
              <a:rPr lang="en-US" dirty="0"/>
            </a:br>
            <a:endParaRPr lang="en-US" dirty="0"/>
          </a:p>
        </p:txBody>
      </p:sp>
      <p:sp>
        <p:nvSpPr>
          <p:cNvPr id="5" name="Rectangle : coins arrondis 1">
            <a:extLst>
              <a:ext uri="{FF2B5EF4-FFF2-40B4-BE49-F238E27FC236}">
                <a16:creationId xmlns:a16="http://schemas.microsoft.com/office/drawing/2014/main" id="{E341913E-9055-88D3-C122-7595259462F3}"/>
              </a:ext>
            </a:extLst>
          </p:cNvPr>
          <p:cNvSpPr/>
          <p:nvPr/>
        </p:nvSpPr>
        <p:spPr>
          <a:xfrm>
            <a:off x="354013" y="5020235"/>
            <a:ext cx="11479399" cy="1020127"/>
          </a:xfrm>
          <a:prstGeom prst="roundRect">
            <a:avLst>
              <a:gd name="adj" fmla="val 5327"/>
            </a:avLst>
          </a:prstGeom>
          <a:solidFill>
            <a:schemeClr val="bg1">
              <a:alpha val="5040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&lt;</a:t>
            </a:r>
            <a:r>
              <a:rPr lang="en-US" sz="1600" dirty="0" err="1">
                <a:solidFill>
                  <a:schemeClr val="tx1"/>
                </a:solidFill>
              </a:rPr>
              <a:t>DisplayValue</a:t>
            </a:r>
            <a:r>
              <a:rPr lang="en-US" sz="1600" dirty="0">
                <a:solidFill>
                  <a:schemeClr val="tx1"/>
                </a:solidFill>
              </a:rPr>
              <a:t>&gt;&lt;</a:t>
            </a:r>
            <a:r>
              <a:rPr lang="en-US" sz="1600" b="1" dirty="0">
                <a:solidFill>
                  <a:schemeClr val="tx1"/>
                </a:solidFill>
              </a:rPr>
              <a:t>Display</a:t>
            </a:r>
            <a:r>
              <a:rPr lang="en-US" sz="1600" dirty="0">
                <a:solidFill>
                  <a:schemeClr val="tx1"/>
                </a:solidFill>
              </a:rPr>
              <a:t>&gt;</a:t>
            </a:r>
            <a:r>
              <a:rPr lang="en-US" sz="1600" dirty="0" err="1">
                <a:solidFill>
                  <a:schemeClr val="tx1"/>
                </a:solidFill>
              </a:rPr>
              <a:t>AzureMFA</a:t>
            </a:r>
            <a:r>
              <a:rPr lang="en-US" sz="1600" dirty="0">
                <a:solidFill>
                  <a:schemeClr val="tx1"/>
                </a:solidFill>
              </a:rPr>
              <a:t>&lt;/</a:t>
            </a:r>
            <a:r>
              <a:rPr lang="en-US" sz="1600" b="1" dirty="0">
                <a:solidFill>
                  <a:schemeClr val="tx1"/>
                </a:solidFill>
              </a:rPr>
              <a:t>Display</a:t>
            </a:r>
            <a:r>
              <a:rPr lang="en-US" sz="1600" dirty="0">
                <a:solidFill>
                  <a:schemeClr val="tx1"/>
                </a:solidFill>
              </a:rPr>
              <a:t>&gt;&lt;</a:t>
            </a:r>
            <a:r>
              <a:rPr lang="en-US" sz="1600" b="1" dirty="0">
                <a:solidFill>
                  <a:schemeClr val="tx1"/>
                </a:solidFill>
              </a:rPr>
              <a:t>Value</a:t>
            </a:r>
            <a:r>
              <a:rPr lang="en-US" sz="1600" dirty="0">
                <a:solidFill>
                  <a:schemeClr val="tx1"/>
                </a:solidFill>
              </a:rPr>
              <a:t>&gt;</a:t>
            </a:r>
            <a:r>
              <a:rPr lang="en-US" sz="1600" dirty="0" err="1">
                <a:solidFill>
                  <a:schemeClr val="tx1"/>
                </a:solidFill>
              </a:rPr>
              <a:t>AzureMFA</a:t>
            </a:r>
            <a:r>
              <a:rPr lang="en-US" sz="1600" dirty="0">
                <a:solidFill>
                  <a:schemeClr val="tx1"/>
                </a:solidFill>
              </a:rPr>
              <a:t>&lt;/</a:t>
            </a:r>
            <a:r>
              <a:rPr lang="en-US" sz="1600" b="1" dirty="0">
                <a:solidFill>
                  <a:schemeClr val="tx1"/>
                </a:solidFill>
              </a:rPr>
              <a:t>Value</a:t>
            </a:r>
            <a:r>
              <a:rPr lang="en-US" sz="1600" dirty="0">
                <a:solidFill>
                  <a:schemeClr val="tx1"/>
                </a:solidFill>
              </a:rPr>
              <a:t>&gt;&lt;/</a:t>
            </a:r>
            <a:r>
              <a:rPr lang="en-US" sz="1600" dirty="0" err="1">
                <a:solidFill>
                  <a:schemeClr val="tx1"/>
                </a:solidFill>
              </a:rPr>
              <a:t>DisplayValue</a:t>
            </a:r>
            <a:r>
              <a:rPr lang="en-US" sz="1600" dirty="0">
                <a:solidFill>
                  <a:schemeClr val="tx1"/>
                </a:solidFill>
              </a:rPr>
              <a:t>&gt;</a:t>
            </a:r>
          </a:p>
        </p:txBody>
      </p:sp>
      <p:pic>
        <p:nvPicPr>
          <p:cNvPr id="7" name="Picture 6">
            <a:extLst>
              <a:ext uri="{FF2B5EF4-FFF2-40B4-BE49-F238E27FC236}">
                <a16:creationId xmlns:a16="http://schemas.microsoft.com/office/drawing/2014/main" id="{BB227116-A33A-11EE-BD61-A842690F4DDC}"/>
              </a:ext>
            </a:extLst>
          </p:cNvPr>
          <p:cNvPicPr>
            <a:picLocks noChangeAspect="1"/>
          </p:cNvPicPr>
          <p:nvPr/>
        </p:nvPicPr>
        <p:blipFill>
          <a:blip r:embed="rId3"/>
          <a:stretch>
            <a:fillRect/>
          </a:stretch>
        </p:blipFill>
        <p:spPr>
          <a:xfrm>
            <a:off x="425730" y="2294966"/>
            <a:ext cx="7517640" cy="22335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6571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CBCBDE30-093A-DBFD-9C07-E0DF113FA43A}"/>
              </a:ext>
            </a:extLst>
          </p:cNvPr>
          <p:cNvSpPr>
            <a:spLocks noGrp="1"/>
          </p:cNvSpPr>
          <p:nvPr>
            <p:ph type="body" sz="quarter" idx="11"/>
          </p:nvPr>
        </p:nvSpPr>
        <p:spPr>
          <a:xfrm>
            <a:off x="354013" y="531629"/>
            <a:ext cx="9629775" cy="472419"/>
          </a:xfrm>
        </p:spPr>
        <p:txBody>
          <a:bodyPr/>
          <a:lstStyle/>
          <a:p>
            <a:r>
              <a:rPr lang="en-US" sz="3200" dirty="0"/>
              <a:t>Authentication Choices in the nFactor Chain</a:t>
            </a:r>
          </a:p>
        </p:txBody>
      </p:sp>
      <p:sp>
        <p:nvSpPr>
          <p:cNvPr id="3" name="Espace réservé du texte 9">
            <a:extLst>
              <a:ext uri="{FF2B5EF4-FFF2-40B4-BE49-F238E27FC236}">
                <a16:creationId xmlns:a16="http://schemas.microsoft.com/office/drawing/2014/main" id="{B93550C1-181F-59E8-C7A8-219690F124BF}"/>
              </a:ext>
            </a:extLst>
          </p:cNvPr>
          <p:cNvSpPr txBox="1">
            <a:spLocks/>
          </p:cNvSpPr>
          <p:nvPr/>
        </p:nvSpPr>
        <p:spPr>
          <a:xfrm>
            <a:off x="425730" y="1486512"/>
            <a:ext cx="4858778" cy="1148688"/>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Limitations:</a:t>
            </a:r>
          </a:p>
          <a:p>
            <a:pPr marL="285750" indent="-285750">
              <a:buFont typeface="Arial" panose="020B0604020202020204" pitchFamily="34" charset="0"/>
              <a:buChar char="•"/>
            </a:pPr>
            <a:r>
              <a:rPr lang="en-US" dirty="0"/>
              <a:t>64 Policies per Policy Label</a:t>
            </a:r>
          </a:p>
          <a:p>
            <a:pPr marL="285750" indent="-285750">
              <a:buFont typeface="Arial" panose="020B0604020202020204" pitchFamily="34" charset="0"/>
              <a:buChar char="•"/>
            </a:pPr>
            <a:r>
              <a:rPr lang="en-US" dirty="0"/>
              <a:t>AAA.USER.NAME vs AAA.LOGIN.USERNAME</a:t>
            </a:r>
          </a:p>
          <a:p>
            <a:br>
              <a:rPr lang="en-US" dirty="0"/>
            </a:br>
            <a:endParaRPr lang="en-US" dirty="0"/>
          </a:p>
        </p:txBody>
      </p:sp>
      <p:sp>
        <p:nvSpPr>
          <p:cNvPr id="5" name="Rectangle : coins arrondis 1">
            <a:extLst>
              <a:ext uri="{FF2B5EF4-FFF2-40B4-BE49-F238E27FC236}">
                <a16:creationId xmlns:a16="http://schemas.microsoft.com/office/drawing/2014/main" id="{E341913E-9055-88D3-C122-7595259462F3}"/>
              </a:ext>
            </a:extLst>
          </p:cNvPr>
          <p:cNvSpPr/>
          <p:nvPr/>
        </p:nvSpPr>
        <p:spPr>
          <a:xfrm>
            <a:off x="354013" y="5020235"/>
            <a:ext cx="11479399" cy="1020127"/>
          </a:xfrm>
          <a:prstGeom prst="roundRect">
            <a:avLst>
              <a:gd name="adj" fmla="val 5327"/>
            </a:avLst>
          </a:prstGeom>
          <a:solidFill>
            <a:schemeClr val="bg1">
              <a:alpha val="5040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Expression: </a:t>
            </a:r>
            <a:r>
              <a:rPr lang="en-US" sz="1600" dirty="0">
                <a:solidFill>
                  <a:schemeClr val="tx1"/>
                </a:solidFill>
              </a:rPr>
              <a:t>AAA.USER.NAME.TO_LOWER.CONTAINS_ANY("PS_GROUP_1")</a:t>
            </a:r>
          </a:p>
        </p:txBody>
      </p:sp>
      <p:sp>
        <p:nvSpPr>
          <p:cNvPr id="4" name="Espace réservé du texte 9">
            <a:extLst>
              <a:ext uri="{FF2B5EF4-FFF2-40B4-BE49-F238E27FC236}">
                <a16:creationId xmlns:a16="http://schemas.microsoft.com/office/drawing/2014/main" id="{D601C11D-E5DE-A4AA-BF27-423D14BA3812}"/>
              </a:ext>
            </a:extLst>
          </p:cNvPr>
          <p:cNvSpPr txBox="1">
            <a:spLocks/>
          </p:cNvSpPr>
          <p:nvPr/>
        </p:nvSpPr>
        <p:spPr>
          <a:xfrm>
            <a:off x="8233989" y="1250302"/>
            <a:ext cx="3689070" cy="472419"/>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b="1" dirty="0"/>
              <a:t>THE IMPLEMENTATION</a:t>
            </a:r>
            <a:br>
              <a:rPr lang="en-US" dirty="0"/>
            </a:br>
            <a:endParaRPr lang="en-US" dirty="0"/>
          </a:p>
        </p:txBody>
      </p:sp>
      <p:pic>
        <p:nvPicPr>
          <p:cNvPr id="8" name="Picture 7" descr="A group of rectangular objects with different colored rectangles&#10;&#10;Description automatically generated">
            <a:extLst>
              <a:ext uri="{FF2B5EF4-FFF2-40B4-BE49-F238E27FC236}">
                <a16:creationId xmlns:a16="http://schemas.microsoft.com/office/drawing/2014/main" id="{F263636A-3027-EDA0-4341-1E9077D39495}"/>
              </a:ext>
            </a:extLst>
          </p:cNvPr>
          <p:cNvPicPr>
            <a:picLocks noChangeAspect="1"/>
          </p:cNvPicPr>
          <p:nvPr/>
        </p:nvPicPr>
        <p:blipFill>
          <a:blip r:embed="rId3"/>
          <a:stretch>
            <a:fillRect/>
          </a:stretch>
        </p:blipFill>
        <p:spPr>
          <a:xfrm>
            <a:off x="-113865" y="1890538"/>
            <a:ext cx="12419730" cy="2791947"/>
          </a:xfrm>
          <a:prstGeom prst="rect">
            <a:avLst/>
          </a:prstGeom>
        </p:spPr>
      </p:pic>
    </p:spTree>
    <p:extLst>
      <p:ext uri="{BB962C8B-B14F-4D97-AF65-F5344CB8AC3E}">
        <p14:creationId xmlns:p14="http://schemas.microsoft.com/office/powerpoint/2010/main" val="302635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2B1B4D7-C072-4EDC-6305-D73A3A669CFF}"/>
              </a:ext>
            </a:extLst>
          </p:cNvPr>
          <p:cNvSpPr>
            <a:spLocks noGrp="1"/>
          </p:cNvSpPr>
          <p:nvPr>
            <p:ph type="body" sz="quarter" idx="11"/>
          </p:nvPr>
        </p:nvSpPr>
        <p:spPr>
          <a:xfrm>
            <a:off x="354013" y="531629"/>
            <a:ext cx="9629775" cy="472419"/>
          </a:xfrm>
        </p:spPr>
        <p:txBody>
          <a:bodyPr/>
          <a:lstStyle/>
          <a:p>
            <a:r>
              <a:rPr lang="en-US" sz="3200" dirty="0"/>
              <a:t>Contextual Access in the nFactor Chain</a:t>
            </a:r>
          </a:p>
        </p:txBody>
      </p:sp>
      <p:sp>
        <p:nvSpPr>
          <p:cNvPr id="5" name="Espace réservé du texte 9">
            <a:extLst>
              <a:ext uri="{FF2B5EF4-FFF2-40B4-BE49-F238E27FC236}">
                <a16:creationId xmlns:a16="http://schemas.microsoft.com/office/drawing/2014/main" id="{A9273675-1E83-B0E5-F2CD-085EA25A6F20}"/>
              </a:ext>
            </a:extLst>
          </p:cNvPr>
          <p:cNvSpPr txBox="1">
            <a:spLocks/>
          </p:cNvSpPr>
          <p:nvPr/>
        </p:nvSpPr>
        <p:spPr>
          <a:xfrm>
            <a:off x="310122" y="3428999"/>
            <a:ext cx="4858778" cy="1591235"/>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Security Considerations:</a:t>
            </a:r>
          </a:p>
          <a:p>
            <a:pPr marL="285750" indent="-285750">
              <a:buFont typeface="Arial" panose="020B0604020202020204" pitchFamily="34" charset="0"/>
              <a:buChar char="•"/>
            </a:pPr>
            <a:r>
              <a:rPr lang="en-US" dirty="0" err="1"/>
              <a:t>AlwaysOn</a:t>
            </a:r>
            <a:r>
              <a:rPr lang="en-US" dirty="0"/>
              <a:t> Tunneling – Service Desk &amp; Admin Access</a:t>
            </a:r>
          </a:p>
          <a:p>
            <a:pPr marL="285750" indent="-285750">
              <a:buFont typeface="Arial" panose="020B0604020202020204" pitchFamily="34" charset="0"/>
              <a:buChar char="•"/>
            </a:pPr>
            <a:r>
              <a:rPr lang="en-US" dirty="0"/>
              <a:t>Different Subnets (IIP) for each level of Access</a:t>
            </a:r>
          </a:p>
          <a:p>
            <a:pPr marL="285750" indent="-285750">
              <a:buFont typeface="Arial" panose="020B0604020202020204" pitchFamily="34" charset="0"/>
              <a:buChar char="•"/>
            </a:pPr>
            <a:r>
              <a:rPr lang="en-US" dirty="0"/>
              <a:t>Smart Access Policies</a:t>
            </a:r>
          </a:p>
          <a:p>
            <a:br>
              <a:rPr lang="en-US" dirty="0"/>
            </a:br>
            <a:endParaRPr lang="en-US" dirty="0"/>
          </a:p>
        </p:txBody>
      </p:sp>
      <p:sp>
        <p:nvSpPr>
          <p:cNvPr id="6" name="Rectangle : coins arrondis 1">
            <a:extLst>
              <a:ext uri="{FF2B5EF4-FFF2-40B4-BE49-F238E27FC236}">
                <a16:creationId xmlns:a16="http://schemas.microsoft.com/office/drawing/2014/main" id="{0FF59FFB-6198-955B-392E-498A8EC13F85}"/>
              </a:ext>
            </a:extLst>
          </p:cNvPr>
          <p:cNvSpPr/>
          <p:nvPr/>
        </p:nvSpPr>
        <p:spPr>
          <a:xfrm>
            <a:off x="354013" y="5020235"/>
            <a:ext cx="11479399" cy="1020127"/>
          </a:xfrm>
          <a:prstGeom prst="roundRect">
            <a:avLst>
              <a:gd name="adj" fmla="val 5327"/>
            </a:avLst>
          </a:prstGeom>
          <a:solidFill>
            <a:schemeClr val="bg1">
              <a:alpha val="5040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EPA Access 1: </a:t>
            </a:r>
            <a:r>
              <a:rPr lang="en-US" sz="1600" dirty="0" err="1">
                <a:solidFill>
                  <a:schemeClr val="tx1"/>
                </a:solidFill>
              </a:rPr>
              <a:t>sys.client_expr</a:t>
            </a:r>
            <a:r>
              <a:rPr lang="en-US" sz="1600" dirty="0">
                <a:solidFill>
                  <a:schemeClr val="tx1"/>
                </a:solidFill>
              </a:rPr>
              <a:t>(\"os_0_win11\")&amp;&amp;</a:t>
            </a:r>
            <a:r>
              <a:rPr lang="en-US" sz="1600" dirty="0" err="1">
                <a:solidFill>
                  <a:schemeClr val="tx1"/>
                </a:solidFill>
              </a:rPr>
              <a:t>sys.client_expr</a:t>
            </a:r>
            <a:r>
              <a:rPr lang="en-US" sz="1600" dirty="0">
                <a:solidFill>
                  <a:schemeClr val="tx1"/>
                </a:solidFill>
              </a:rPr>
              <a:t>(\"app_0_ANTIVIR_0_0_RTP_==_TRUE...</a:t>
            </a:r>
            <a:br>
              <a:rPr lang="en-US" sz="1600" dirty="0">
                <a:solidFill>
                  <a:schemeClr val="tx1"/>
                </a:solidFill>
              </a:rPr>
            </a:br>
            <a:r>
              <a:rPr lang="en-US" sz="1600" b="1" dirty="0">
                <a:solidFill>
                  <a:schemeClr val="tx1"/>
                </a:solidFill>
              </a:rPr>
              <a:t>EPA Access 2: </a:t>
            </a:r>
            <a:r>
              <a:rPr lang="en-US" sz="1600" dirty="0" err="1">
                <a:solidFill>
                  <a:schemeClr val="tx1"/>
                </a:solidFill>
              </a:rPr>
              <a:t>sys.client_expr</a:t>
            </a:r>
            <a:r>
              <a:rPr lang="en-US" sz="1600" dirty="0">
                <a:solidFill>
                  <a:schemeClr val="tx1"/>
                </a:solidFill>
              </a:rPr>
              <a:t>(\"os_0_win11\")&amp;&amp;</a:t>
            </a:r>
            <a:r>
              <a:rPr lang="en-US" sz="1600" dirty="0" err="1">
                <a:solidFill>
                  <a:schemeClr val="tx1"/>
                </a:solidFill>
              </a:rPr>
              <a:t>sys.client_expr</a:t>
            </a:r>
            <a:r>
              <a:rPr lang="en-US" sz="1600" dirty="0">
                <a:solidFill>
                  <a:schemeClr val="tx1"/>
                </a:solidFill>
              </a:rPr>
              <a:t>(\"app_0_FIREWALL_0_0_ENABLED_==_TRUE...</a:t>
            </a:r>
            <a:br>
              <a:rPr lang="en-US" sz="1600" dirty="0">
                <a:solidFill>
                  <a:schemeClr val="tx1"/>
                </a:solidFill>
              </a:rPr>
            </a:br>
            <a:r>
              <a:rPr lang="en-US" sz="1600" b="1" dirty="0">
                <a:solidFill>
                  <a:schemeClr val="tx1"/>
                </a:solidFill>
              </a:rPr>
              <a:t>EPA Access 3: </a:t>
            </a:r>
            <a:r>
              <a:rPr lang="en-US" sz="1600" dirty="0" err="1">
                <a:solidFill>
                  <a:schemeClr val="tx1"/>
                </a:solidFill>
              </a:rPr>
              <a:t>sys.client_expr</a:t>
            </a:r>
            <a:r>
              <a:rPr lang="en-US" sz="1600" dirty="0">
                <a:solidFill>
                  <a:schemeClr val="tx1"/>
                </a:solidFill>
              </a:rPr>
              <a:t>(\"os_0_win11\")&amp;&amp;</a:t>
            </a:r>
            <a:r>
              <a:rPr lang="en-US" sz="1600" dirty="0" err="1">
                <a:solidFill>
                  <a:schemeClr val="tx1"/>
                </a:solidFill>
              </a:rPr>
              <a:t>sys.client_expr</a:t>
            </a:r>
            <a:r>
              <a:rPr lang="en-US" sz="1600" dirty="0">
                <a:solidFill>
                  <a:schemeClr val="tx1"/>
                </a:solidFill>
              </a:rPr>
              <a:t>(\"app_0_MAC-PATCH_0_0_ENABLED_==_TRUE...</a:t>
            </a:r>
          </a:p>
        </p:txBody>
      </p:sp>
      <p:pic>
        <p:nvPicPr>
          <p:cNvPr id="4" name="Picture 3" descr="A group of rectangular colored rectangles&#10;&#10;Description automatically generated">
            <a:extLst>
              <a:ext uri="{FF2B5EF4-FFF2-40B4-BE49-F238E27FC236}">
                <a16:creationId xmlns:a16="http://schemas.microsoft.com/office/drawing/2014/main" id="{7D68387E-398A-D0F5-8F51-DE71E7D8B883}"/>
              </a:ext>
            </a:extLst>
          </p:cNvPr>
          <p:cNvPicPr>
            <a:picLocks noChangeAspect="1"/>
          </p:cNvPicPr>
          <p:nvPr/>
        </p:nvPicPr>
        <p:blipFill>
          <a:blip r:embed="rId3"/>
          <a:stretch>
            <a:fillRect/>
          </a:stretch>
        </p:blipFill>
        <p:spPr>
          <a:xfrm>
            <a:off x="310122" y="1004048"/>
            <a:ext cx="11595884" cy="3639072"/>
          </a:xfrm>
          <a:prstGeom prst="rect">
            <a:avLst/>
          </a:prstGeom>
        </p:spPr>
      </p:pic>
    </p:spTree>
    <p:extLst>
      <p:ext uri="{BB962C8B-B14F-4D97-AF65-F5344CB8AC3E}">
        <p14:creationId xmlns:p14="http://schemas.microsoft.com/office/powerpoint/2010/main" val="287039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9DCAA4E-B73A-3BF6-2265-3EC79F4E1F2E}"/>
              </a:ext>
            </a:extLst>
          </p:cNvPr>
          <p:cNvSpPr>
            <a:spLocks noGrp="1"/>
          </p:cNvSpPr>
          <p:nvPr>
            <p:ph type="body" sz="quarter" idx="11"/>
          </p:nvPr>
        </p:nvSpPr>
        <p:spPr>
          <a:xfrm>
            <a:off x="354013" y="531629"/>
            <a:ext cx="9629775" cy="472419"/>
          </a:xfrm>
        </p:spPr>
        <p:txBody>
          <a:bodyPr/>
          <a:lstStyle/>
          <a:p>
            <a:r>
              <a:rPr lang="en-US" sz="3200" dirty="0"/>
              <a:t>Verification Order in the nFactor Chain</a:t>
            </a:r>
          </a:p>
        </p:txBody>
      </p:sp>
      <p:sp>
        <p:nvSpPr>
          <p:cNvPr id="2" name="Espace réservé du texte 9">
            <a:extLst>
              <a:ext uri="{FF2B5EF4-FFF2-40B4-BE49-F238E27FC236}">
                <a16:creationId xmlns:a16="http://schemas.microsoft.com/office/drawing/2014/main" id="{908B1162-278C-86ED-E15F-5DA2CC7503C7}"/>
              </a:ext>
            </a:extLst>
          </p:cNvPr>
          <p:cNvSpPr txBox="1">
            <a:spLocks/>
          </p:cNvSpPr>
          <p:nvPr/>
        </p:nvSpPr>
        <p:spPr>
          <a:xfrm>
            <a:off x="354013" y="1228511"/>
            <a:ext cx="3117570" cy="752689"/>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Decisions:</a:t>
            </a:r>
          </a:p>
          <a:p>
            <a:pPr marL="285750" indent="-285750">
              <a:buFont typeface="Arial" panose="020B0604020202020204" pitchFamily="34" charset="0"/>
              <a:buChar char="•"/>
            </a:pPr>
            <a:r>
              <a:rPr lang="en-US" dirty="0"/>
              <a:t>Multi-Screen</a:t>
            </a:r>
            <a:br>
              <a:rPr lang="en-US" dirty="0"/>
            </a:br>
            <a:endParaRPr lang="en-US" dirty="0"/>
          </a:p>
        </p:txBody>
      </p:sp>
      <p:sp>
        <p:nvSpPr>
          <p:cNvPr id="4" name="Rectangle : coins arrondis 1">
            <a:extLst>
              <a:ext uri="{FF2B5EF4-FFF2-40B4-BE49-F238E27FC236}">
                <a16:creationId xmlns:a16="http://schemas.microsoft.com/office/drawing/2014/main" id="{A4CAA457-2788-274A-BEC4-6FA08EAC5012}"/>
              </a:ext>
            </a:extLst>
          </p:cNvPr>
          <p:cNvSpPr/>
          <p:nvPr/>
        </p:nvSpPr>
        <p:spPr>
          <a:xfrm>
            <a:off x="354014" y="5287673"/>
            <a:ext cx="5594842" cy="752689"/>
          </a:xfrm>
          <a:prstGeom prst="roundRect">
            <a:avLst>
              <a:gd name="adj" fmla="val 5327"/>
            </a:avLst>
          </a:prstGeom>
          <a:solidFill>
            <a:schemeClr val="bg1">
              <a:alpha val="5040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Each Factor is a separate Step in the GUI Login  </a:t>
            </a:r>
          </a:p>
        </p:txBody>
      </p:sp>
      <p:pic>
        <p:nvPicPr>
          <p:cNvPr id="6" name="Picture 5" descr="A screenshot of a computer&#10;&#10;Description automatically generated">
            <a:extLst>
              <a:ext uri="{FF2B5EF4-FFF2-40B4-BE49-F238E27FC236}">
                <a16:creationId xmlns:a16="http://schemas.microsoft.com/office/drawing/2014/main" id="{B4F5F051-1A23-AE12-7872-3E4ED6DA45DA}"/>
              </a:ext>
            </a:extLst>
          </p:cNvPr>
          <p:cNvPicPr>
            <a:picLocks noChangeAspect="1"/>
          </p:cNvPicPr>
          <p:nvPr/>
        </p:nvPicPr>
        <p:blipFill>
          <a:blip r:embed="rId3"/>
          <a:stretch>
            <a:fillRect/>
          </a:stretch>
        </p:blipFill>
        <p:spPr>
          <a:xfrm>
            <a:off x="494380" y="1880704"/>
            <a:ext cx="11198663" cy="3240027"/>
          </a:xfrm>
          <a:prstGeom prst="rect">
            <a:avLst/>
          </a:prstGeom>
        </p:spPr>
      </p:pic>
    </p:spTree>
    <p:extLst>
      <p:ext uri="{BB962C8B-B14F-4D97-AF65-F5344CB8AC3E}">
        <p14:creationId xmlns:p14="http://schemas.microsoft.com/office/powerpoint/2010/main" val="1795706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9DCAA4E-B73A-3BF6-2265-3EC79F4E1F2E}"/>
              </a:ext>
            </a:extLst>
          </p:cNvPr>
          <p:cNvSpPr>
            <a:spLocks noGrp="1"/>
          </p:cNvSpPr>
          <p:nvPr>
            <p:ph type="body" sz="quarter" idx="11"/>
          </p:nvPr>
        </p:nvSpPr>
        <p:spPr>
          <a:xfrm>
            <a:off x="354013" y="531629"/>
            <a:ext cx="9629775" cy="472419"/>
          </a:xfrm>
        </p:spPr>
        <p:txBody>
          <a:bodyPr/>
          <a:lstStyle/>
          <a:p>
            <a:r>
              <a:rPr lang="en-US" sz="3200" dirty="0"/>
              <a:t>Verification Order in the nFactor Chain</a:t>
            </a:r>
          </a:p>
        </p:txBody>
      </p:sp>
      <p:sp>
        <p:nvSpPr>
          <p:cNvPr id="2" name="Espace réservé du texte 9">
            <a:extLst>
              <a:ext uri="{FF2B5EF4-FFF2-40B4-BE49-F238E27FC236}">
                <a16:creationId xmlns:a16="http://schemas.microsoft.com/office/drawing/2014/main" id="{908B1162-278C-86ED-E15F-5DA2CC7503C7}"/>
              </a:ext>
            </a:extLst>
          </p:cNvPr>
          <p:cNvSpPr txBox="1">
            <a:spLocks/>
          </p:cNvSpPr>
          <p:nvPr/>
        </p:nvSpPr>
        <p:spPr>
          <a:xfrm>
            <a:off x="354013" y="1228511"/>
            <a:ext cx="3117570" cy="752689"/>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Decisions:</a:t>
            </a:r>
          </a:p>
          <a:p>
            <a:pPr marL="285750" indent="-285750">
              <a:buFont typeface="Arial" panose="020B0604020202020204" pitchFamily="34" charset="0"/>
              <a:buChar char="•"/>
            </a:pPr>
            <a:r>
              <a:rPr lang="en-US" dirty="0"/>
              <a:t>Single Screen</a:t>
            </a:r>
            <a:br>
              <a:rPr lang="en-US" dirty="0"/>
            </a:br>
            <a:endParaRPr lang="en-US" dirty="0"/>
          </a:p>
        </p:txBody>
      </p:sp>
      <p:sp>
        <p:nvSpPr>
          <p:cNvPr id="4" name="Rectangle : coins arrondis 1">
            <a:extLst>
              <a:ext uri="{FF2B5EF4-FFF2-40B4-BE49-F238E27FC236}">
                <a16:creationId xmlns:a16="http://schemas.microsoft.com/office/drawing/2014/main" id="{A4CAA457-2788-274A-BEC4-6FA08EAC5012}"/>
              </a:ext>
            </a:extLst>
          </p:cNvPr>
          <p:cNvSpPr/>
          <p:nvPr/>
        </p:nvSpPr>
        <p:spPr>
          <a:xfrm>
            <a:off x="354013" y="5097517"/>
            <a:ext cx="11479399" cy="942845"/>
          </a:xfrm>
          <a:prstGeom prst="roundRect">
            <a:avLst>
              <a:gd name="adj" fmla="val 5327"/>
            </a:avLst>
          </a:prstGeom>
          <a:solidFill>
            <a:schemeClr val="bg1">
              <a:alpha val="5040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Password Expression on each Schema: </a:t>
            </a:r>
            <a:r>
              <a:rPr lang="en-US" sz="1400" dirty="0">
                <a:solidFill>
                  <a:schemeClr val="tx1"/>
                </a:solidFill>
              </a:rPr>
              <a:t>HTTP.REQ.BODY(1000).SET_TEXT_MODE(URLENCODED).TYPECAST_NVLIST_T(\'=\',\'&amp;\').VALUE(\"passwd1\").DECODE_USING_TEXT_MODE</a:t>
            </a:r>
          </a:p>
        </p:txBody>
      </p:sp>
      <p:pic>
        <p:nvPicPr>
          <p:cNvPr id="6" name="Picture 5" descr="A screenshot of a computer&#10;&#10;Description automatically generated">
            <a:extLst>
              <a:ext uri="{FF2B5EF4-FFF2-40B4-BE49-F238E27FC236}">
                <a16:creationId xmlns:a16="http://schemas.microsoft.com/office/drawing/2014/main" id="{F052C955-E0AF-79C1-D3F3-581FB8538C21}"/>
              </a:ext>
            </a:extLst>
          </p:cNvPr>
          <p:cNvPicPr>
            <a:picLocks noChangeAspect="1"/>
          </p:cNvPicPr>
          <p:nvPr/>
        </p:nvPicPr>
        <p:blipFill>
          <a:blip r:embed="rId3"/>
          <a:stretch>
            <a:fillRect/>
          </a:stretch>
        </p:blipFill>
        <p:spPr>
          <a:xfrm>
            <a:off x="354013" y="1837765"/>
            <a:ext cx="11587879" cy="3352636"/>
          </a:xfrm>
          <a:prstGeom prst="rect">
            <a:avLst/>
          </a:prstGeom>
        </p:spPr>
      </p:pic>
      <p:sp>
        <p:nvSpPr>
          <p:cNvPr id="5" name="Rectangle : coins arrondis 1">
            <a:extLst>
              <a:ext uri="{FF2B5EF4-FFF2-40B4-BE49-F238E27FC236}">
                <a16:creationId xmlns:a16="http://schemas.microsoft.com/office/drawing/2014/main" id="{F0AC14A3-D978-A1A7-B1E0-89831F381658}"/>
              </a:ext>
            </a:extLst>
          </p:cNvPr>
          <p:cNvSpPr/>
          <p:nvPr/>
        </p:nvSpPr>
        <p:spPr>
          <a:xfrm>
            <a:off x="5903157" y="757088"/>
            <a:ext cx="5847409" cy="942845"/>
          </a:xfrm>
          <a:prstGeom prst="roundRect">
            <a:avLst>
              <a:gd name="adj" fmla="val 5327"/>
            </a:avLst>
          </a:prstGeom>
          <a:solidFill>
            <a:schemeClr val="bg1">
              <a:alpha val="5040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Password Expression on each Schema: </a:t>
            </a:r>
            <a:br>
              <a:rPr lang="en-US" sz="1400" dirty="0">
                <a:solidFill>
                  <a:schemeClr val="tx1"/>
                </a:solidFill>
              </a:rPr>
            </a:br>
            <a:r>
              <a:rPr lang="en-US" sz="1400" dirty="0">
                <a:solidFill>
                  <a:schemeClr val="tx1"/>
                </a:solidFill>
              </a:rPr>
              <a:t>AAA.LOGIN.PASSWORD</a:t>
            </a:r>
            <a:br>
              <a:rPr lang="en-US" sz="1400" dirty="0">
                <a:solidFill>
                  <a:schemeClr val="tx1"/>
                </a:solidFill>
              </a:rPr>
            </a:br>
            <a:r>
              <a:rPr lang="en-US" sz="1400" dirty="0">
                <a:solidFill>
                  <a:schemeClr val="tx1"/>
                </a:solidFill>
              </a:rPr>
              <a:t>AAA.LOGIN.PASSWORD2</a:t>
            </a:r>
          </a:p>
        </p:txBody>
      </p:sp>
    </p:spTree>
    <p:extLst>
      <p:ext uri="{BB962C8B-B14F-4D97-AF65-F5344CB8AC3E}">
        <p14:creationId xmlns:p14="http://schemas.microsoft.com/office/powerpoint/2010/main" val="360187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CA0D3C21-8D44-D0A3-7595-C330B9A51860}"/>
              </a:ext>
            </a:extLst>
          </p:cNvPr>
          <p:cNvSpPr>
            <a:spLocks noGrp="1"/>
          </p:cNvSpPr>
          <p:nvPr>
            <p:ph type="body" sz="quarter" idx="10"/>
          </p:nvPr>
        </p:nvSpPr>
        <p:spPr>
          <a:xfrm>
            <a:off x="334960" y="1261772"/>
            <a:ext cx="6431599" cy="1019515"/>
          </a:xfrm>
        </p:spPr>
        <p:txBody>
          <a:bodyPr/>
          <a:lstStyle/>
          <a:p>
            <a:r>
              <a:rPr lang="en-US" sz="8000" noProof="1"/>
              <a:t>Hi there!</a:t>
            </a:r>
          </a:p>
        </p:txBody>
      </p:sp>
      <p:sp>
        <p:nvSpPr>
          <p:cNvPr id="3" name="Ellipse 2">
            <a:extLst>
              <a:ext uri="{FF2B5EF4-FFF2-40B4-BE49-F238E27FC236}">
                <a16:creationId xmlns:a16="http://schemas.microsoft.com/office/drawing/2014/main" id="{9A4CD785-F44F-80E6-B4EF-E2F87666BCE2}"/>
              </a:ext>
            </a:extLst>
          </p:cNvPr>
          <p:cNvSpPr/>
          <p:nvPr/>
        </p:nvSpPr>
        <p:spPr>
          <a:xfrm>
            <a:off x="4530081" y="1372418"/>
            <a:ext cx="798222" cy="798222"/>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1"/>
          </a:p>
        </p:txBody>
      </p:sp>
      <p:sp>
        <p:nvSpPr>
          <p:cNvPr id="10" name="Espace réservé du texte 9">
            <a:extLst>
              <a:ext uri="{FF2B5EF4-FFF2-40B4-BE49-F238E27FC236}">
                <a16:creationId xmlns:a16="http://schemas.microsoft.com/office/drawing/2014/main" id="{228AA7D6-8E86-5A6F-937D-3078EFC36258}"/>
              </a:ext>
            </a:extLst>
          </p:cNvPr>
          <p:cNvSpPr>
            <a:spLocks noGrp="1"/>
          </p:cNvSpPr>
          <p:nvPr>
            <p:ph type="body" sz="quarter" idx="11"/>
          </p:nvPr>
        </p:nvSpPr>
        <p:spPr>
          <a:xfrm>
            <a:off x="5556250" y="3285835"/>
            <a:ext cx="6300788" cy="1627187"/>
          </a:xfrm>
        </p:spPr>
        <p:txBody>
          <a:bodyPr/>
          <a:lstStyle/>
          <a:p>
            <a:pPr lvl="0" algn="l"/>
            <a:r>
              <a:rPr lang="en-US" sz="1600" b="1" dirty="0"/>
              <a:t>Decade’s worth of IT experience. </a:t>
            </a:r>
          </a:p>
          <a:p>
            <a:pPr lvl="0" algn="l"/>
            <a:r>
              <a:rPr lang="en-US" sz="1600" b="1" dirty="0"/>
              <a:t>I’ve been working at CBTW for the last 4 years specializing in Citrix Networking Portfolio. </a:t>
            </a:r>
          </a:p>
          <a:p>
            <a:pPr lvl="0" algn="l"/>
            <a:r>
              <a:rPr lang="en-US" sz="1600" b="1" dirty="0"/>
              <a:t>Familiar with Virtualization &amp; Networking vendors as Citrix, VMware, Cisco, Palo Alto, HPE, CheckPoint</a:t>
            </a:r>
            <a:r>
              <a:rPr lang="en-US" b="1" dirty="0"/>
              <a:t>.</a:t>
            </a:r>
            <a:r>
              <a:rPr lang="en-US" sz="1600" b="1" dirty="0"/>
              <a:t> </a:t>
            </a:r>
            <a:endParaRPr lang="en-US" sz="1600" noProof="1">
              <a:solidFill>
                <a:schemeClr val="tx2"/>
              </a:solidFill>
              <a:latin typeface="General Sans Medium" pitchFamily="2" charset="77"/>
            </a:endParaRPr>
          </a:p>
        </p:txBody>
      </p:sp>
      <p:sp>
        <p:nvSpPr>
          <p:cNvPr id="11" name="Espace réservé du texte 10">
            <a:extLst>
              <a:ext uri="{FF2B5EF4-FFF2-40B4-BE49-F238E27FC236}">
                <a16:creationId xmlns:a16="http://schemas.microsoft.com/office/drawing/2014/main" id="{3B1FE132-A3D4-E9B2-098C-ED9F2F0BB5EE}"/>
              </a:ext>
            </a:extLst>
          </p:cNvPr>
          <p:cNvSpPr>
            <a:spLocks noGrp="1"/>
          </p:cNvSpPr>
          <p:nvPr>
            <p:ph type="body" sz="quarter" idx="12"/>
          </p:nvPr>
        </p:nvSpPr>
        <p:spPr/>
        <p:txBody>
          <a:bodyPr/>
          <a:lstStyle/>
          <a:p>
            <a:endParaRPr lang="en-US" noProof="1"/>
          </a:p>
        </p:txBody>
      </p:sp>
      <p:sp>
        <p:nvSpPr>
          <p:cNvPr id="2" name="Espace réservé du texte 9">
            <a:extLst>
              <a:ext uri="{FF2B5EF4-FFF2-40B4-BE49-F238E27FC236}">
                <a16:creationId xmlns:a16="http://schemas.microsoft.com/office/drawing/2014/main" id="{16EEECAF-F76D-C09F-8419-ABA24D8EB5E5}"/>
              </a:ext>
            </a:extLst>
          </p:cNvPr>
          <p:cNvSpPr txBox="1">
            <a:spLocks/>
          </p:cNvSpPr>
          <p:nvPr/>
        </p:nvSpPr>
        <p:spPr>
          <a:xfrm>
            <a:off x="465771" y="3295941"/>
            <a:ext cx="6300788" cy="1606259"/>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r>
              <a:rPr lang="en-US" sz="2000" b="1" dirty="0"/>
              <a:t>Contact:</a:t>
            </a:r>
            <a:br>
              <a:rPr lang="en-US" sz="2000" b="1" dirty="0"/>
            </a:br>
            <a:br>
              <a:rPr lang="en-US" sz="1600" b="1" dirty="0"/>
            </a:br>
            <a:r>
              <a:rPr lang="en-US" sz="1600" b="1" dirty="0"/>
              <a:t>E-mail: </a:t>
            </a:r>
            <a:r>
              <a:rPr lang="en-US" b="1" dirty="0">
                <a:solidFill>
                  <a:schemeClr val="accent4"/>
                </a:solidFill>
              </a:rPr>
              <a:t>akafedzhiev@cbtw.tech </a:t>
            </a:r>
            <a:r>
              <a:rPr lang="en-US" sz="1600" b="1" dirty="0">
                <a:solidFill>
                  <a:schemeClr val="accent4"/>
                </a:solidFill>
              </a:rPr>
              <a:t> </a:t>
            </a:r>
            <a:br>
              <a:rPr lang="en-US" sz="1600" b="1" dirty="0"/>
            </a:br>
            <a:r>
              <a:rPr lang="en-US" sz="1600" b="1" dirty="0"/>
              <a:t>Personal Blog: </a:t>
            </a:r>
            <a:r>
              <a:rPr lang="en-US" sz="1600" b="1" dirty="0">
                <a:solidFill>
                  <a:schemeClr val="accent5"/>
                </a:solidFill>
                <a:hlinkClick r:id="rId3">
                  <a:extLst>
                    <a:ext uri="{A12FA001-AC4F-418D-AE19-62706E023703}">
                      <ahyp:hlinkClr xmlns:ahyp="http://schemas.microsoft.com/office/drawing/2018/hyperlinkcolor" val="tx"/>
                    </a:ext>
                  </a:extLst>
                </a:hlinkClick>
              </a:rPr>
              <a:t>https://alekaf.com</a:t>
            </a:r>
            <a:r>
              <a:rPr lang="en-US" sz="1600" b="1" dirty="0">
                <a:solidFill>
                  <a:schemeClr val="accent5"/>
                </a:solidFill>
              </a:rPr>
              <a:t> </a:t>
            </a:r>
            <a:br>
              <a:rPr lang="en-US" sz="1600" b="1" dirty="0">
                <a:solidFill>
                  <a:schemeClr val="accent5"/>
                </a:solidFill>
              </a:rPr>
            </a:br>
            <a:r>
              <a:rPr lang="en-US" sz="1600" b="1" dirty="0"/>
              <a:t>LinkedIn: </a:t>
            </a:r>
            <a:r>
              <a:rPr lang="en-US" sz="1600" b="1" dirty="0">
                <a:solidFill>
                  <a:schemeClr val="accent6"/>
                </a:solidFill>
                <a:hlinkClick r:id="rId4">
                  <a:extLst>
                    <a:ext uri="{A12FA001-AC4F-418D-AE19-62706E023703}">
                      <ahyp:hlinkClr xmlns:ahyp="http://schemas.microsoft.com/office/drawing/2018/hyperlinkcolor" val="tx"/>
                    </a:ext>
                  </a:extLst>
                </a:hlinkClick>
              </a:rPr>
              <a:t>https://linkedin.com/in/alekaf</a:t>
            </a:r>
            <a:r>
              <a:rPr lang="en-US" sz="1600" b="1" dirty="0">
                <a:solidFill>
                  <a:schemeClr val="accent6"/>
                </a:solidFill>
              </a:rPr>
              <a:t> </a:t>
            </a:r>
          </a:p>
        </p:txBody>
      </p:sp>
      <p:sp>
        <p:nvSpPr>
          <p:cNvPr id="4" name="Oval 3">
            <a:extLst>
              <a:ext uri="{FF2B5EF4-FFF2-40B4-BE49-F238E27FC236}">
                <a16:creationId xmlns:a16="http://schemas.microsoft.com/office/drawing/2014/main" id="{E2E21AC7-26BB-6EE2-DDCC-366A42FD17DB}"/>
              </a:ext>
            </a:extLst>
          </p:cNvPr>
          <p:cNvSpPr/>
          <p:nvPr/>
        </p:nvSpPr>
        <p:spPr>
          <a:xfrm>
            <a:off x="5937312" y="820451"/>
            <a:ext cx="2184275" cy="2184275"/>
          </a:xfrm>
          <a:prstGeom prst="ellipse">
            <a:avLst/>
          </a:prstGeom>
          <a:blipFill>
            <a:blip r:embed="rId5"/>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193239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CBCBDE30-093A-DBFD-9C07-E0DF113FA43A}"/>
              </a:ext>
            </a:extLst>
          </p:cNvPr>
          <p:cNvSpPr>
            <a:spLocks noGrp="1"/>
          </p:cNvSpPr>
          <p:nvPr>
            <p:ph type="body" sz="quarter" idx="11"/>
          </p:nvPr>
        </p:nvSpPr>
        <p:spPr>
          <a:xfrm>
            <a:off x="354013" y="531629"/>
            <a:ext cx="9629775" cy="472419"/>
          </a:xfrm>
        </p:spPr>
        <p:txBody>
          <a:bodyPr/>
          <a:lstStyle/>
          <a:p>
            <a:r>
              <a:rPr lang="en-US" sz="3200" dirty="0"/>
              <a:t>A Wireless Network</a:t>
            </a:r>
          </a:p>
        </p:txBody>
      </p:sp>
      <p:sp>
        <p:nvSpPr>
          <p:cNvPr id="3" name="Espace réservé du texte 9">
            <a:extLst>
              <a:ext uri="{FF2B5EF4-FFF2-40B4-BE49-F238E27FC236}">
                <a16:creationId xmlns:a16="http://schemas.microsoft.com/office/drawing/2014/main" id="{B93550C1-181F-59E8-C7A8-219690F124BF}"/>
              </a:ext>
            </a:extLst>
          </p:cNvPr>
          <p:cNvSpPr txBox="1">
            <a:spLocks/>
          </p:cNvSpPr>
          <p:nvPr/>
        </p:nvSpPr>
        <p:spPr>
          <a:xfrm>
            <a:off x="425728" y="1486512"/>
            <a:ext cx="6006603" cy="2360274"/>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Traditional Access Points:</a:t>
            </a:r>
          </a:p>
          <a:p>
            <a:pPr marL="285750" indent="-285750">
              <a:buFont typeface="Arial" panose="020B0604020202020204" pitchFamily="34" charset="0"/>
              <a:buChar char="•"/>
            </a:pPr>
            <a:r>
              <a:rPr lang="en-US" dirty="0"/>
              <a:t>Minimize number of SSID</a:t>
            </a:r>
          </a:p>
          <a:p>
            <a:pPr marL="285750" indent="-285750">
              <a:buFont typeface="Arial" panose="020B0604020202020204" pitchFamily="34" charset="0"/>
              <a:buChar char="•"/>
            </a:pPr>
            <a:r>
              <a:rPr lang="en-US" dirty="0"/>
              <a:t>Captive Portals </a:t>
            </a:r>
          </a:p>
          <a:p>
            <a:pPr marL="285750" indent="-285750">
              <a:buFont typeface="Arial" panose="020B0604020202020204" pitchFamily="34" charset="0"/>
              <a:buChar char="•"/>
            </a:pPr>
            <a:r>
              <a:rPr lang="en-US" dirty="0"/>
              <a:t>Dynamic VLAN Assignment (based on RADIUS response)</a:t>
            </a:r>
          </a:p>
          <a:p>
            <a:pPr marL="285750" indent="-285750">
              <a:buFont typeface="Arial" panose="020B0604020202020204" pitchFamily="34" charset="0"/>
              <a:buChar char="•"/>
            </a:pPr>
            <a:r>
              <a:rPr lang="en-US" dirty="0"/>
              <a:t>Channel Distribution &amp; Wireless Roaming (802.11r)</a:t>
            </a:r>
          </a:p>
          <a:p>
            <a:pPr marL="285750" indent="-285750">
              <a:buFont typeface="Arial" panose="020B0604020202020204" pitchFamily="34" charset="0"/>
              <a:buChar char="•"/>
            </a:pPr>
            <a:r>
              <a:rPr lang="en-US" dirty="0"/>
              <a:t>802.1X (Dot1x) – Certificate, Username &amp; password</a:t>
            </a:r>
          </a:p>
          <a:p>
            <a:br>
              <a:rPr lang="en-US" dirty="0"/>
            </a:br>
            <a:endParaRPr lang="en-US" dirty="0"/>
          </a:p>
        </p:txBody>
      </p:sp>
      <p:sp>
        <p:nvSpPr>
          <p:cNvPr id="5" name="Rectangle : coins arrondis 1">
            <a:extLst>
              <a:ext uri="{FF2B5EF4-FFF2-40B4-BE49-F238E27FC236}">
                <a16:creationId xmlns:a16="http://schemas.microsoft.com/office/drawing/2014/main" id="{E341913E-9055-88D3-C122-7595259462F3}"/>
              </a:ext>
            </a:extLst>
          </p:cNvPr>
          <p:cNvSpPr/>
          <p:nvPr/>
        </p:nvSpPr>
        <p:spPr>
          <a:xfrm>
            <a:off x="354013" y="4674485"/>
            <a:ext cx="3555834" cy="1020127"/>
          </a:xfrm>
          <a:prstGeom prst="roundRect">
            <a:avLst>
              <a:gd name="adj" fmla="val 5327"/>
            </a:avLst>
          </a:prstGeom>
          <a:solidFill>
            <a:schemeClr val="bg1">
              <a:alpha val="5040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Bring Your Own Identity</a:t>
            </a:r>
          </a:p>
        </p:txBody>
      </p:sp>
      <p:pic>
        <p:nvPicPr>
          <p:cNvPr id="7" name="Picture 6" descr="A close-up of a computer screen&#10;&#10;Description automatically generated">
            <a:extLst>
              <a:ext uri="{FF2B5EF4-FFF2-40B4-BE49-F238E27FC236}">
                <a16:creationId xmlns:a16="http://schemas.microsoft.com/office/drawing/2014/main" id="{EE76B57F-70FF-6C0E-9C8F-80A2AEC7B75A}"/>
              </a:ext>
            </a:extLst>
          </p:cNvPr>
          <p:cNvPicPr>
            <a:picLocks noChangeAspect="1"/>
          </p:cNvPicPr>
          <p:nvPr/>
        </p:nvPicPr>
        <p:blipFill>
          <a:blip r:embed="rId3"/>
          <a:stretch>
            <a:fillRect/>
          </a:stretch>
        </p:blipFill>
        <p:spPr>
          <a:xfrm>
            <a:off x="4129001" y="4454859"/>
            <a:ext cx="1459377" cy="1459377"/>
          </a:xfrm>
          <a:prstGeom prst="rect">
            <a:avLst/>
          </a:prstGeom>
        </p:spPr>
      </p:pic>
      <p:pic>
        <p:nvPicPr>
          <p:cNvPr id="9" name="Picture 8" descr="A screenshot of a computer screen&#10;&#10;Description automatically generated">
            <a:extLst>
              <a:ext uri="{FF2B5EF4-FFF2-40B4-BE49-F238E27FC236}">
                <a16:creationId xmlns:a16="http://schemas.microsoft.com/office/drawing/2014/main" id="{95D9CA51-9A91-EC97-B859-8764B0CEA52B}"/>
              </a:ext>
            </a:extLst>
          </p:cNvPr>
          <p:cNvPicPr>
            <a:picLocks noChangeAspect="1"/>
          </p:cNvPicPr>
          <p:nvPr/>
        </p:nvPicPr>
        <p:blipFill>
          <a:blip r:embed="rId4"/>
          <a:stretch>
            <a:fillRect/>
          </a:stretch>
        </p:blipFill>
        <p:spPr>
          <a:xfrm>
            <a:off x="6751328" y="933857"/>
            <a:ext cx="4572009" cy="3465583"/>
          </a:xfrm>
          <a:prstGeom prst="rect">
            <a:avLst/>
          </a:prstGeom>
        </p:spPr>
      </p:pic>
    </p:spTree>
    <p:extLst>
      <p:ext uri="{BB962C8B-B14F-4D97-AF65-F5344CB8AC3E}">
        <p14:creationId xmlns:p14="http://schemas.microsoft.com/office/powerpoint/2010/main" val="3240542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CBCBDE30-093A-DBFD-9C07-E0DF113FA43A}"/>
              </a:ext>
            </a:extLst>
          </p:cNvPr>
          <p:cNvSpPr>
            <a:spLocks noGrp="1"/>
          </p:cNvSpPr>
          <p:nvPr>
            <p:ph type="body" sz="quarter" idx="11"/>
          </p:nvPr>
        </p:nvSpPr>
        <p:spPr>
          <a:xfrm>
            <a:off x="354013" y="531629"/>
            <a:ext cx="9629775" cy="472419"/>
          </a:xfrm>
        </p:spPr>
        <p:txBody>
          <a:bodyPr/>
          <a:lstStyle/>
          <a:p>
            <a:r>
              <a:rPr lang="en-US" sz="3200" dirty="0"/>
              <a:t>A Wireless Network</a:t>
            </a:r>
          </a:p>
        </p:txBody>
      </p:sp>
      <p:sp>
        <p:nvSpPr>
          <p:cNvPr id="3" name="Espace réservé du texte 9">
            <a:extLst>
              <a:ext uri="{FF2B5EF4-FFF2-40B4-BE49-F238E27FC236}">
                <a16:creationId xmlns:a16="http://schemas.microsoft.com/office/drawing/2014/main" id="{B93550C1-181F-59E8-C7A8-219690F124BF}"/>
              </a:ext>
            </a:extLst>
          </p:cNvPr>
          <p:cNvSpPr txBox="1">
            <a:spLocks/>
          </p:cNvSpPr>
          <p:nvPr/>
        </p:nvSpPr>
        <p:spPr>
          <a:xfrm>
            <a:off x="425728" y="1486512"/>
            <a:ext cx="6006603" cy="2360274"/>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Traditional Access Points:</a:t>
            </a:r>
          </a:p>
          <a:p>
            <a:pPr marL="285750" indent="-285750">
              <a:buFont typeface="Arial" panose="020B0604020202020204" pitchFamily="34" charset="0"/>
              <a:buChar char="•"/>
            </a:pPr>
            <a:r>
              <a:rPr lang="en-US" dirty="0"/>
              <a:t>Minimize number of SSID</a:t>
            </a:r>
          </a:p>
          <a:p>
            <a:pPr marL="285750" indent="-285750">
              <a:buFont typeface="Arial" panose="020B0604020202020204" pitchFamily="34" charset="0"/>
              <a:buChar char="•"/>
            </a:pPr>
            <a:r>
              <a:rPr lang="en-US" dirty="0"/>
              <a:t>Captive Portals </a:t>
            </a:r>
          </a:p>
          <a:p>
            <a:pPr marL="285750" indent="-285750">
              <a:buFont typeface="Arial" panose="020B0604020202020204" pitchFamily="34" charset="0"/>
              <a:buChar char="•"/>
            </a:pPr>
            <a:r>
              <a:rPr lang="en-US" dirty="0"/>
              <a:t>Dynamic VLAN Assignment (based on RADIUS response)</a:t>
            </a:r>
          </a:p>
          <a:p>
            <a:pPr marL="285750" indent="-285750">
              <a:buFont typeface="Arial" panose="020B0604020202020204" pitchFamily="34" charset="0"/>
              <a:buChar char="•"/>
            </a:pPr>
            <a:r>
              <a:rPr lang="en-US" dirty="0"/>
              <a:t>Channel Distribution &amp; Wireless Roaming (802.11r)</a:t>
            </a:r>
          </a:p>
          <a:p>
            <a:pPr marL="285750" indent="-285750">
              <a:buFont typeface="Arial" panose="020B0604020202020204" pitchFamily="34" charset="0"/>
              <a:buChar char="•"/>
            </a:pPr>
            <a:r>
              <a:rPr lang="en-US" dirty="0"/>
              <a:t>802.1X (Dot1x) – Certificate, Username &amp; password</a:t>
            </a:r>
          </a:p>
          <a:p>
            <a:br>
              <a:rPr lang="en-US" dirty="0"/>
            </a:br>
            <a:endParaRPr lang="en-US" dirty="0"/>
          </a:p>
        </p:txBody>
      </p:sp>
      <p:sp>
        <p:nvSpPr>
          <p:cNvPr id="5" name="Rectangle : coins arrondis 1">
            <a:extLst>
              <a:ext uri="{FF2B5EF4-FFF2-40B4-BE49-F238E27FC236}">
                <a16:creationId xmlns:a16="http://schemas.microsoft.com/office/drawing/2014/main" id="{E341913E-9055-88D3-C122-7595259462F3}"/>
              </a:ext>
            </a:extLst>
          </p:cNvPr>
          <p:cNvSpPr/>
          <p:nvPr/>
        </p:nvSpPr>
        <p:spPr>
          <a:xfrm>
            <a:off x="354013" y="4674485"/>
            <a:ext cx="3555834" cy="1020127"/>
          </a:xfrm>
          <a:prstGeom prst="roundRect">
            <a:avLst>
              <a:gd name="adj" fmla="val 5327"/>
            </a:avLst>
          </a:prstGeom>
          <a:solidFill>
            <a:schemeClr val="bg1">
              <a:alpha val="5040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Bring Your Own Identity</a:t>
            </a:r>
          </a:p>
        </p:txBody>
      </p:sp>
      <p:pic>
        <p:nvPicPr>
          <p:cNvPr id="9" name="Picture 8" descr="A screenshot of a computer screen&#10;&#10;Description automatically generated">
            <a:extLst>
              <a:ext uri="{FF2B5EF4-FFF2-40B4-BE49-F238E27FC236}">
                <a16:creationId xmlns:a16="http://schemas.microsoft.com/office/drawing/2014/main" id="{95D9CA51-9A91-EC97-B859-8764B0CEA52B}"/>
              </a:ext>
            </a:extLst>
          </p:cNvPr>
          <p:cNvPicPr>
            <a:picLocks noChangeAspect="1"/>
          </p:cNvPicPr>
          <p:nvPr/>
        </p:nvPicPr>
        <p:blipFill>
          <a:blip r:embed="rId3"/>
          <a:stretch>
            <a:fillRect/>
          </a:stretch>
        </p:blipFill>
        <p:spPr>
          <a:xfrm>
            <a:off x="6751328" y="933857"/>
            <a:ext cx="4572009" cy="3465583"/>
          </a:xfrm>
          <a:prstGeom prst="rect">
            <a:avLst/>
          </a:prstGeom>
        </p:spPr>
      </p:pic>
      <p:pic>
        <p:nvPicPr>
          <p:cNvPr id="8" name="Picture 7" descr="A blue arrow on a black background&#10;&#10;Description automatically generated">
            <a:extLst>
              <a:ext uri="{FF2B5EF4-FFF2-40B4-BE49-F238E27FC236}">
                <a16:creationId xmlns:a16="http://schemas.microsoft.com/office/drawing/2014/main" id="{493B41D9-21D3-1BCF-47B1-2D3A450F48AC}"/>
              </a:ext>
            </a:extLst>
          </p:cNvPr>
          <p:cNvPicPr>
            <a:picLocks noChangeAspect="1"/>
          </p:cNvPicPr>
          <p:nvPr/>
        </p:nvPicPr>
        <p:blipFill>
          <a:blip r:embed="rId4"/>
          <a:stretch>
            <a:fillRect/>
          </a:stretch>
        </p:blipFill>
        <p:spPr>
          <a:xfrm>
            <a:off x="8808585" y="4238472"/>
            <a:ext cx="2350405" cy="563196"/>
          </a:xfrm>
          <a:prstGeom prst="rect">
            <a:avLst/>
          </a:prstGeom>
        </p:spPr>
      </p:pic>
    </p:spTree>
    <p:extLst>
      <p:ext uri="{BB962C8B-B14F-4D97-AF65-F5344CB8AC3E}">
        <p14:creationId xmlns:p14="http://schemas.microsoft.com/office/powerpoint/2010/main" val="3070489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CBCBDE30-093A-DBFD-9C07-E0DF113FA43A}"/>
              </a:ext>
            </a:extLst>
          </p:cNvPr>
          <p:cNvSpPr>
            <a:spLocks noGrp="1"/>
          </p:cNvSpPr>
          <p:nvPr>
            <p:ph type="body" sz="quarter" idx="11"/>
          </p:nvPr>
        </p:nvSpPr>
        <p:spPr>
          <a:xfrm>
            <a:off x="354013" y="531629"/>
            <a:ext cx="9629775" cy="472419"/>
          </a:xfrm>
        </p:spPr>
        <p:txBody>
          <a:bodyPr/>
          <a:lstStyle/>
          <a:p>
            <a:r>
              <a:rPr lang="en-US" sz="3200" dirty="0"/>
              <a:t>Our Wireless Network</a:t>
            </a:r>
          </a:p>
        </p:txBody>
      </p:sp>
      <p:sp>
        <p:nvSpPr>
          <p:cNvPr id="3" name="Espace réservé du texte 9">
            <a:extLst>
              <a:ext uri="{FF2B5EF4-FFF2-40B4-BE49-F238E27FC236}">
                <a16:creationId xmlns:a16="http://schemas.microsoft.com/office/drawing/2014/main" id="{B93550C1-181F-59E8-C7A8-219690F124BF}"/>
              </a:ext>
            </a:extLst>
          </p:cNvPr>
          <p:cNvSpPr txBox="1">
            <a:spLocks/>
          </p:cNvSpPr>
          <p:nvPr/>
        </p:nvSpPr>
        <p:spPr>
          <a:xfrm>
            <a:off x="425728" y="1486513"/>
            <a:ext cx="6298921" cy="2360274"/>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Requirements:</a:t>
            </a:r>
          </a:p>
          <a:p>
            <a:pPr marL="285750" indent="-285750">
              <a:buFont typeface="Arial" panose="020B0604020202020204" pitchFamily="34" charset="0"/>
              <a:buChar char="•"/>
            </a:pPr>
            <a:r>
              <a:rPr lang="en-US" dirty="0"/>
              <a:t>Single SSID</a:t>
            </a:r>
          </a:p>
          <a:p>
            <a:pPr marL="285750" indent="-285750">
              <a:buFont typeface="Arial" panose="020B0604020202020204" pitchFamily="34" charset="0"/>
              <a:buChar char="•"/>
            </a:pPr>
            <a:r>
              <a:rPr lang="en-US" dirty="0"/>
              <a:t>Captive Portals</a:t>
            </a:r>
          </a:p>
          <a:p>
            <a:pPr marL="285750" indent="-285750">
              <a:buFont typeface="Arial" panose="020B0604020202020204" pitchFamily="34" charset="0"/>
              <a:buChar char="•"/>
            </a:pPr>
            <a:r>
              <a:rPr lang="en-US" dirty="0"/>
              <a:t>Multiple Companies </a:t>
            </a:r>
          </a:p>
          <a:p>
            <a:pPr marL="285750" indent="-285750">
              <a:buFont typeface="Arial" panose="020B0604020202020204" pitchFamily="34" charset="0"/>
              <a:buChar char="•"/>
            </a:pPr>
            <a:r>
              <a:rPr lang="en-US" dirty="0"/>
              <a:t>Dynamic VLAN Assignment</a:t>
            </a:r>
          </a:p>
          <a:p>
            <a:pPr marL="285750" indent="-285750">
              <a:buFont typeface="Arial" panose="020B0604020202020204" pitchFamily="34" charset="0"/>
              <a:buChar char="•"/>
            </a:pPr>
            <a:r>
              <a:rPr lang="en-US" dirty="0"/>
              <a:t>No Directory Service Database or Server (BYOI)</a:t>
            </a:r>
          </a:p>
        </p:txBody>
      </p:sp>
      <p:pic>
        <p:nvPicPr>
          <p:cNvPr id="6" name="Picture 5" descr="A screenshot of a computer&#10;&#10;Description automatically generated">
            <a:extLst>
              <a:ext uri="{FF2B5EF4-FFF2-40B4-BE49-F238E27FC236}">
                <a16:creationId xmlns:a16="http://schemas.microsoft.com/office/drawing/2014/main" id="{459C01C0-9F1A-548B-BD0B-B0C6CBCB6273}"/>
              </a:ext>
            </a:extLst>
          </p:cNvPr>
          <p:cNvPicPr>
            <a:picLocks noChangeAspect="1"/>
          </p:cNvPicPr>
          <p:nvPr/>
        </p:nvPicPr>
        <p:blipFill>
          <a:blip r:embed="rId3"/>
          <a:stretch>
            <a:fillRect/>
          </a:stretch>
        </p:blipFill>
        <p:spPr>
          <a:xfrm>
            <a:off x="2511074" y="307740"/>
            <a:ext cx="8701248" cy="3121260"/>
          </a:xfrm>
          <a:prstGeom prst="rect">
            <a:avLst/>
          </a:prstGeom>
        </p:spPr>
      </p:pic>
      <p:sp>
        <p:nvSpPr>
          <p:cNvPr id="10" name="Espace réservé du texte 9">
            <a:extLst>
              <a:ext uri="{FF2B5EF4-FFF2-40B4-BE49-F238E27FC236}">
                <a16:creationId xmlns:a16="http://schemas.microsoft.com/office/drawing/2014/main" id="{7D411C6C-CC76-5360-C3D2-EAB63DB3AF16}"/>
              </a:ext>
            </a:extLst>
          </p:cNvPr>
          <p:cNvSpPr txBox="1">
            <a:spLocks/>
          </p:cNvSpPr>
          <p:nvPr/>
        </p:nvSpPr>
        <p:spPr>
          <a:xfrm>
            <a:off x="425728" y="3846787"/>
            <a:ext cx="6298921" cy="2360274"/>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Captive Portal Detection</a:t>
            </a:r>
          </a:p>
          <a:p>
            <a:pPr marL="285750" indent="-285750">
              <a:buFont typeface="Arial" panose="020B0604020202020204" pitchFamily="34" charset="0"/>
              <a:buChar char="•"/>
            </a:pPr>
            <a:r>
              <a:rPr lang="en-US" b="1" dirty="0"/>
              <a:t>RFC 8910 </a:t>
            </a:r>
            <a:r>
              <a:rPr lang="en-US" dirty="0"/>
              <a:t>– DHCP Option 114</a:t>
            </a:r>
          </a:p>
          <a:p>
            <a:pPr marL="285750" indent="-285750">
              <a:buFont typeface="Arial" panose="020B0604020202020204" pitchFamily="34" charset="0"/>
              <a:buChar char="•"/>
            </a:pPr>
            <a:r>
              <a:rPr lang="en-US" dirty="0"/>
              <a:t>Apple supports RFC 8910</a:t>
            </a:r>
          </a:p>
          <a:p>
            <a:pPr marL="285750" indent="-285750">
              <a:buFont typeface="Arial" panose="020B0604020202020204" pitchFamily="34" charset="0"/>
              <a:buChar char="•"/>
            </a:pPr>
            <a:r>
              <a:rPr lang="en-US" b="1" dirty="0"/>
              <a:t>HTTP Request</a:t>
            </a:r>
          </a:p>
          <a:p>
            <a:pPr marL="285750" indent="-285750">
              <a:buFont typeface="Arial" panose="020B0604020202020204" pitchFamily="34" charset="0"/>
              <a:buChar char="•"/>
            </a:pPr>
            <a:r>
              <a:rPr lang="en-US" dirty="0"/>
              <a:t>Android: connectivitycheck.gstatic.com </a:t>
            </a:r>
          </a:p>
          <a:p>
            <a:pPr marL="285750" indent="-285750">
              <a:buFont typeface="Arial" panose="020B0604020202020204" pitchFamily="34" charset="0"/>
              <a:buChar char="•"/>
            </a:pPr>
            <a:r>
              <a:rPr lang="en-US" dirty="0"/>
              <a:t>Microsoft: msftncsi.com</a:t>
            </a:r>
          </a:p>
        </p:txBody>
      </p:sp>
      <p:pic>
        <p:nvPicPr>
          <p:cNvPr id="12" name="Picture 11">
            <a:extLst>
              <a:ext uri="{FF2B5EF4-FFF2-40B4-BE49-F238E27FC236}">
                <a16:creationId xmlns:a16="http://schemas.microsoft.com/office/drawing/2014/main" id="{1A4060EE-A935-FF65-42D7-ED5127C98268}"/>
              </a:ext>
            </a:extLst>
          </p:cNvPr>
          <p:cNvPicPr>
            <a:picLocks noChangeAspect="1"/>
          </p:cNvPicPr>
          <p:nvPr/>
        </p:nvPicPr>
        <p:blipFill>
          <a:blip r:embed="rId4"/>
          <a:stretch>
            <a:fillRect/>
          </a:stretch>
        </p:blipFill>
        <p:spPr>
          <a:xfrm>
            <a:off x="5750815" y="3588817"/>
            <a:ext cx="4591364" cy="22669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91130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CBCBDE30-093A-DBFD-9C07-E0DF113FA43A}"/>
              </a:ext>
            </a:extLst>
          </p:cNvPr>
          <p:cNvSpPr>
            <a:spLocks noGrp="1"/>
          </p:cNvSpPr>
          <p:nvPr>
            <p:ph type="body" sz="quarter" idx="11"/>
          </p:nvPr>
        </p:nvSpPr>
        <p:spPr>
          <a:xfrm>
            <a:off x="354013" y="531629"/>
            <a:ext cx="9629775" cy="472419"/>
          </a:xfrm>
        </p:spPr>
        <p:txBody>
          <a:bodyPr/>
          <a:lstStyle/>
          <a:p>
            <a:r>
              <a:rPr lang="en-US" sz="3200" dirty="0"/>
              <a:t>Our Wireless Network</a:t>
            </a:r>
          </a:p>
        </p:txBody>
      </p:sp>
      <p:sp>
        <p:nvSpPr>
          <p:cNvPr id="3" name="Espace réservé du texte 9">
            <a:extLst>
              <a:ext uri="{FF2B5EF4-FFF2-40B4-BE49-F238E27FC236}">
                <a16:creationId xmlns:a16="http://schemas.microsoft.com/office/drawing/2014/main" id="{B93550C1-181F-59E8-C7A8-219690F124BF}"/>
              </a:ext>
            </a:extLst>
          </p:cNvPr>
          <p:cNvSpPr txBox="1">
            <a:spLocks/>
          </p:cNvSpPr>
          <p:nvPr/>
        </p:nvSpPr>
        <p:spPr>
          <a:xfrm>
            <a:off x="520323" y="1433538"/>
            <a:ext cx="4858778" cy="773634"/>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MAC Address as Username (duplicate MACs)</a:t>
            </a:r>
          </a:p>
          <a:p>
            <a:pPr marL="285750" indent="-285750">
              <a:buFont typeface="Arial" panose="020B0604020202020204" pitchFamily="34" charset="0"/>
              <a:buChar char="•"/>
            </a:pPr>
            <a:r>
              <a:rPr lang="en-US" dirty="0"/>
              <a:t>We still require a password</a:t>
            </a:r>
          </a:p>
          <a:p>
            <a:pPr marL="285750" indent="-285750">
              <a:buFont typeface="Arial" panose="020B0604020202020204" pitchFamily="34" charset="0"/>
              <a:buChar char="•"/>
            </a:pPr>
            <a:r>
              <a:rPr lang="en-US" dirty="0"/>
              <a:t>Push Login info to the Access Point </a:t>
            </a:r>
            <a:br>
              <a:rPr lang="en-US" dirty="0"/>
            </a:br>
            <a:endParaRPr lang="en-US" dirty="0"/>
          </a:p>
        </p:txBody>
      </p:sp>
      <p:sp>
        <p:nvSpPr>
          <p:cNvPr id="5" name="Rectangle : coins arrondis 1">
            <a:extLst>
              <a:ext uri="{FF2B5EF4-FFF2-40B4-BE49-F238E27FC236}">
                <a16:creationId xmlns:a16="http://schemas.microsoft.com/office/drawing/2014/main" id="{E341913E-9055-88D3-C122-7595259462F3}"/>
              </a:ext>
            </a:extLst>
          </p:cNvPr>
          <p:cNvSpPr/>
          <p:nvPr/>
        </p:nvSpPr>
        <p:spPr>
          <a:xfrm>
            <a:off x="246884" y="4074112"/>
            <a:ext cx="5405656" cy="2074440"/>
          </a:xfrm>
          <a:prstGeom prst="roundRect">
            <a:avLst>
              <a:gd name="adj" fmla="val 5327"/>
            </a:avLst>
          </a:prstGeom>
          <a:solidFill>
            <a:schemeClr val="bg1">
              <a:alpha val="5040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AP info pushed via HTTP Callout: </a:t>
            </a:r>
          </a:p>
          <a:p>
            <a:br>
              <a:rPr lang="en-US" sz="1600" dirty="0">
                <a:solidFill>
                  <a:schemeClr val="tx1"/>
                </a:solidFill>
              </a:rPr>
            </a:br>
            <a:r>
              <a:rPr lang="en-US" sz="1600" b="1" dirty="0">
                <a:solidFill>
                  <a:schemeClr val="tx1"/>
                </a:solidFill>
              </a:rPr>
              <a:t>MAC:</a:t>
            </a:r>
            <a:r>
              <a:rPr lang="en-US" sz="1600" dirty="0">
                <a:solidFill>
                  <a:schemeClr val="tx1"/>
                </a:solidFill>
              </a:rPr>
              <a:t> CLIENT.ETHER.SRCMAC</a:t>
            </a:r>
            <a:br>
              <a:rPr lang="en-US" sz="1600" dirty="0">
                <a:solidFill>
                  <a:schemeClr val="tx1"/>
                </a:solidFill>
              </a:rPr>
            </a:br>
            <a:r>
              <a:rPr lang="en-US" sz="1600" b="1" dirty="0">
                <a:solidFill>
                  <a:schemeClr val="tx1"/>
                </a:solidFill>
              </a:rPr>
              <a:t>E-mail:</a:t>
            </a:r>
            <a:r>
              <a:rPr lang="en-US" sz="1600" dirty="0">
                <a:solidFill>
                  <a:schemeClr val="tx1"/>
                </a:solidFill>
              </a:rPr>
              <a:t> AAA.USER.NAME</a:t>
            </a:r>
            <a:br>
              <a:rPr lang="en-US" sz="1600" dirty="0">
                <a:solidFill>
                  <a:schemeClr val="tx1"/>
                </a:solidFill>
              </a:rPr>
            </a:br>
            <a:r>
              <a:rPr lang="en-US" sz="1600" b="1" dirty="0">
                <a:solidFill>
                  <a:schemeClr val="tx1"/>
                </a:solidFill>
              </a:rPr>
              <a:t>WIFI Password: </a:t>
            </a:r>
            <a:r>
              <a:rPr lang="en-US" sz="1600" dirty="0">
                <a:solidFill>
                  <a:schemeClr val="tx1"/>
                </a:solidFill>
              </a:rPr>
              <a:t>AAA.USER.PASSWD</a:t>
            </a:r>
            <a:br>
              <a:rPr lang="en-US" sz="1600" dirty="0">
                <a:solidFill>
                  <a:schemeClr val="tx1"/>
                </a:solidFill>
              </a:rPr>
            </a:br>
            <a:r>
              <a:rPr lang="en-US" sz="1600" b="1" dirty="0">
                <a:solidFill>
                  <a:schemeClr val="tx1"/>
                </a:solidFill>
              </a:rPr>
              <a:t>TMAS COOKIE: </a:t>
            </a:r>
            <a:r>
              <a:rPr lang="en-US" sz="1600" dirty="0">
                <a:solidFill>
                  <a:schemeClr val="tx1"/>
                </a:solidFill>
              </a:rPr>
              <a:t>HTTP.REQ.COOKIE.VALUE("NSC_TMAS")</a:t>
            </a:r>
            <a:r>
              <a:rPr lang="en-US" dirty="0">
                <a:solidFill>
                  <a:schemeClr val="tx1"/>
                </a:solidFill>
              </a:rPr>
              <a:t> </a:t>
            </a:r>
            <a:br>
              <a:rPr lang="en-US" dirty="0">
                <a:solidFill>
                  <a:schemeClr val="tx1"/>
                </a:solidFill>
              </a:rPr>
            </a:br>
            <a:endParaRPr lang="en-US" dirty="0">
              <a:solidFill>
                <a:schemeClr val="tx1"/>
              </a:solidFill>
            </a:endParaRPr>
          </a:p>
        </p:txBody>
      </p:sp>
      <p:pic>
        <p:nvPicPr>
          <p:cNvPr id="6" name="Picture 5">
            <a:extLst>
              <a:ext uri="{FF2B5EF4-FFF2-40B4-BE49-F238E27FC236}">
                <a16:creationId xmlns:a16="http://schemas.microsoft.com/office/drawing/2014/main" id="{99305848-BF39-ED3C-B1C9-85F019AFA277}"/>
              </a:ext>
            </a:extLst>
          </p:cNvPr>
          <p:cNvPicPr>
            <a:picLocks noChangeAspect="1"/>
          </p:cNvPicPr>
          <p:nvPr/>
        </p:nvPicPr>
        <p:blipFill>
          <a:blip r:embed="rId3"/>
          <a:stretch>
            <a:fillRect/>
          </a:stretch>
        </p:blipFill>
        <p:spPr>
          <a:xfrm>
            <a:off x="5812657" y="4423693"/>
            <a:ext cx="4868453" cy="2161455"/>
          </a:xfrm>
          <a:prstGeom prst="rect">
            <a:avLst/>
          </a:prstGeom>
          <a:ln>
            <a:noFill/>
          </a:ln>
          <a:effectLst>
            <a:outerShdw blurRad="190500" algn="tl" rotWithShape="0">
              <a:srgbClr val="000000">
                <a:alpha val="70000"/>
              </a:srgbClr>
            </a:outerShdw>
          </a:effectLst>
        </p:spPr>
      </p:pic>
      <p:pic>
        <p:nvPicPr>
          <p:cNvPr id="9" name="Picture 8" descr="A group of rectangular boxes with text&#10;&#10;Description automatically generated">
            <a:extLst>
              <a:ext uri="{FF2B5EF4-FFF2-40B4-BE49-F238E27FC236}">
                <a16:creationId xmlns:a16="http://schemas.microsoft.com/office/drawing/2014/main" id="{596D4876-9A1D-1DA1-5BCF-6BA63B8BDC55}"/>
              </a:ext>
            </a:extLst>
          </p:cNvPr>
          <p:cNvPicPr>
            <a:picLocks noChangeAspect="1"/>
          </p:cNvPicPr>
          <p:nvPr/>
        </p:nvPicPr>
        <p:blipFill>
          <a:blip r:embed="rId4"/>
          <a:stretch>
            <a:fillRect/>
          </a:stretch>
        </p:blipFill>
        <p:spPr>
          <a:xfrm>
            <a:off x="354013" y="1353579"/>
            <a:ext cx="11882367" cy="2892149"/>
          </a:xfrm>
          <a:prstGeom prst="rect">
            <a:avLst/>
          </a:prstGeom>
        </p:spPr>
      </p:pic>
    </p:spTree>
    <p:extLst>
      <p:ext uri="{BB962C8B-B14F-4D97-AF65-F5344CB8AC3E}">
        <p14:creationId xmlns:p14="http://schemas.microsoft.com/office/powerpoint/2010/main" val="3352378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371AA4BD-B474-22C0-BC6B-5A6EE6E8697D}"/>
              </a:ext>
            </a:extLst>
          </p:cNvPr>
          <p:cNvSpPr>
            <a:spLocks noGrp="1"/>
          </p:cNvSpPr>
          <p:nvPr>
            <p:ph type="body" sz="quarter" idx="11"/>
          </p:nvPr>
        </p:nvSpPr>
        <p:spPr>
          <a:xfrm>
            <a:off x="329406" y="2710405"/>
            <a:ext cx="11533187" cy="947548"/>
          </a:xfrm>
        </p:spPr>
        <p:txBody>
          <a:bodyPr/>
          <a:lstStyle/>
          <a:p>
            <a:pPr algn="ctr"/>
            <a:r>
              <a:rPr lang="fr-FR" dirty="0"/>
              <a:t>Q&amp;A</a:t>
            </a:r>
          </a:p>
        </p:txBody>
      </p:sp>
      <p:pic>
        <p:nvPicPr>
          <p:cNvPr id="2" name="Picture 1" descr="A blue arrow on a black background&#10;&#10;Description automatically generated">
            <a:extLst>
              <a:ext uri="{FF2B5EF4-FFF2-40B4-BE49-F238E27FC236}">
                <a16:creationId xmlns:a16="http://schemas.microsoft.com/office/drawing/2014/main" id="{E9A1ECE2-F106-A283-DAC6-D21431983654}"/>
              </a:ext>
            </a:extLst>
          </p:cNvPr>
          <p:cNvPicPr>
            <a:picLocks noChangeAspect="1"/>
          </p:cNvPicPr>
          <p:nvPr/>
        </p:nvPicPr>
        <p:blipFill>
          <a:blip r:embed="rId3"/>
          <a:stretch>
            <a:fillRect/>
          </a:stretch>
        </p:blipFill>
        <p:spPr>
          <a:xfrm>
            <a:off x="3775125" y="1282442"/>
            <a:ext cx="4857750" cy="1163998"/>
          </a:xfrm>
          <a:prstGeom prst="rect">
            <a:avLst/>
          </a:prstGeom>
        </p:spPr>
      </p:pic>
    </p:spTree>
    <p:extLst>
      <p:ext uri="{BB962C8B-B14F-4D97-AF65-F5344CB8AC3E}">
        <p14:creationId xmlns:p14="http://schemas.microsoft.com/office/powerpoint/2010/main" val="3215000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254D0B-3531-7E14-AD70-655116022D5A}"/>
              </a:ext>
            </a:extLst>
          </p:cNvPr>
          <p:cNvSpPr/>
          <p:nvPr/>
        </p:nvSpPr>
        <p:spPr>
          <a:xfrm>
            <a:off x="0" y="0"/>
            <a:ext cx="12192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Graphique 1">
            <a:extLst>
              <a:ext uri="{FF2B5EF4-FFF2-40B4-BE49-F238E27FC236}">
                <a16:creationId xmlns:a16="http://schemas.microsoft.com/office/drawing/2014/main" id="{4F1082C1-3001-1E3A-56C4-D46FA16C08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962" y="1797573"/>
            <a:ext cx="11505835" cy="2807423"/>
          </a:xfrm>
          <a:prstGeom prst="rect">
            <a:avLst/>
          </a:prstGeom>
        </p:spPr>
      </p:pic>
      <p:sp>
        <p:nvSpPr>
          <p:cNvPr id="3" name="ZoneTexte 2">
            <a:extLst>
              <a:ext uri="{FF2B5EF4-FFF2-40B4-BE49-F238E27FC236}">
                <a16:creationId xmlns:a16="http://schemas.microsoft.com/office/drawing/2014/main" id="{52E5E354-B0E2-ADC7-865C-23FD18A12497}"/>
              </a:ext>
            </a:extLst>
          </p:cNvPr>
          <p:cNvSpPr txBox="1"/>
          <p:nvPr/>
        </p:nvSpPr>
        <p:spPr>
          <a:xfrm>
            <a:off x="8792096" y="6302199"/>
            <a:ext cx="3064942" cy="246221"/>
          </a:xfrm>
          <a:prstGeom prst="rect">
            <a:avLst/>
          </a:prstGeom>
          <a:noFill/>
        </p:spPr>
        <p:txBody>
          <a:bodyPr wrap="none" lIns="0" tIns="0" rIns="0" bIns="0" rtlCol="0">
            <a:spAutoFit/>
          </a:bodyPr>
          <a:lstStyle/>
          <a:p>
            <a:r>
              <a:rPr lang="en-US" sz="1600">
                <a:latin typeface="General Sans Medium" pitchFamily="2" charset="77"/>
              </a:rPr>
              <a:t>Collaboration Betters The World</a:t>
            </a:r>
            <a:endParaRPr lang="en-US" sz="1600" dirty="0">
              <a:latin typeface="General Sans Medium" pitchFamily="2" charset="77"/>
            </a:endParaRPr>
          </a:p>
        </p:txBody>
      </p:sp>
    </p:spTree>
    <p:extLst>
      <p:ext uri="{BB962C8B-B14F-4D97-AF65-F5344CB8AC3E}">
        <p14:creationId xmlns:p14="http://schemas.microsoft.com/office/powerpoint/2010/main" val="25172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hain with a black background&#10;&#10;Description automatically generated">
            <a:extLst>
              <a:ext uri="{FF2B5EF4-FFF2-40B4-BE49-F238E27FC236}">
                <a16:creationId xmlns:a16="http://schemas.microsoft.com/office/drawing/2014/main" id="{2C55B736-53F0-6C4E-40C2-090D13F71677}"/>
              </a:ext>
            </a:extLst>
          </p:cNvPr>
          <p:cNvPicPr>
            <a:picLocks noChangeAspect="1"/>
          </p:cNvPicPr>
          <p:nvPr/>
        </p:nvPicPr>
        <p:blipFill>
          <a:blip r:embed="rId3"/>
          <a:stretch>
            <a:fillRect/>
          </a:stretch>
        </p:blipFill>
        <p:spPr>
          <a:xfrm rot="3116952">
            <a:off x="8109418" y="3075923"/>
            <a:ext cx="3930024" cy="997244"/>
          </a:xfrm>
          <a:prstGeom prst="rect">
            <a:avLst/>
          </a:prstGeom>
        </p:spPr>
      </p:pic>
      <p:sp>
        <p:nvSpPr>
          <p:cNvPr id="9" name="Espace réservé du texte 8">
            <a:extLst>
              <a:ext uri="{FF2B5EF4-FFF2-40B4-BE49-F238E27FC236}">
                <a16:creationId xmlns:a16="http://schemas.microsoft.com/office/drawing/2014/main" id="{CA0D3C21-8D44-D0A3-7595-C330B9A51860}"/>
              </a:ext>
            </a:extLst>
          </p:cNvPr>
          <p:cNvSpPr>
            <a:spLocks noGrp="1"/>
          </p:cNvSpPr>
          <p:nvPr>
            <p:ph type="body" sz="quarter" idx="10"/>
          </p:nvPr>
        </p:nvSpPr>
        <p:spPr>
          <a:xfrm>
            <a:off x="334963" y="1268413"/>
            <a:ext cx="5581650" cy="544026"/>
          </a:xfrm>
        </p:spPr>
        <p:txBody>
          <a:bodyPr/>
          <a:lstStyle/>
          <a:p>
            <a:r>
              <a:rPr lang="en-US" dirty="0"/>
              <a:t>nFactor Components</a:t>
            </a:r>
          </a:p>
        </p:txBody>
      </p:sp>
      <p:sp>
        <p:nvSpPr>
          <p:cNvPr id="10" name="Espace réservé du texte 9">
            <a:extLst>
              <a:ext uri="{FF2B5EF4-FFF2-40B4-BE49-F238E27FC236}">
                <a16:creationId xmlns:a16="http://schemas.microsoft.com/office/drawing/2014/main" id="{228AA7D6-8E86-5A6F-937D-3078EFC36258}"/>
              </a:ext>
            </a:extLst>
          </p:cNvPr>
          <p:cNvSpPr>
            <a:spLocks noGrp="1"/>
          </p:cNvSpPr>
          <p:nvPr>
            <p:ph type="body" sz="quarter" idx="11"/>
          </p:nvPr>
        </p:nvSpPr>
        <p:spPr>
          <a:xfrm>
            <a:off x="334963" y="2405741"/>
            <a:ext cx="5581650" cy="1499682"/>
          </a:xfrm>
        </p:spPr>
        <p:txBody>
          <a:bodyPr/>
          <a:lstStyle/>
          <a:p>
            <a:pPr marL="285750" indent="-285750">
              <a:buFont typeface="Arial" panose="020B0604020202020204" pitchFamily="34" charset="0"/>
              <a:buChar char="•"/>
            </a:pPr>
            <a:r>
              <a:rPr lang="en-US" dirty="0"/>
              <a:t>AAA vServer</a:t>
            </a:r>
          </a:p>
          <a:p>
            <a:pPr marL="285750" indent="-285750">
              <a:buFont typeface="Arial" panose="020B0604020202020204" pitchFamily="34" charset="0"/>
              <a:buChar char="•"/>
            </a:pPr>
            <a:r>
              <a:rPr lang="en-US" dirty="0"/>
              <a:t>Login Schema Policy + Login Schema Profile (XML)</a:t>
            </a:r>
          </a:p>
          <a:p>
            <a:pPr marL="285750" indent="-285750">
              <a:buFont typeface="Arial" panose="020B0604020202020204" pitchFamily="34" charset="0"/>
              <a:buChar char="•"/>
            </a:pPr>
            <a:r>
              <a:rPr lang="en-US" dirty="0"/>
              <a:t>Authentication Policy + Authentication Action </a:t>
            </a:r>
          </a:p>
          <a:p>
            <a:pPr marL="285750" indent="-285750">
              <a:buFont typeface="Arial" panose="020B0604020202020204" pitchFamily="34" charset="0"/>
              <a:buChar char="•"/>
            </a:pPr>
            <a:r>
              <a:rPr lang="en-US" dirty="0"/>
              <a:t>Next Factor (Authentication Policy Label)</a:t>
            </a:r>
          </a:p>
        </p:txBody>
      </p:sp>
      <p:sp>
        <p:nvSpPr>
          <p:cNvPr id="11" name="Espace réservé du texte 10">
            <a:extLst>
              <a:ext uri="{FF2B5EF4-FFF2-40B4-BE49-F238E27FC236}">
                <a16:creationId xmlns:a16="http://schemas.microsoft.com/office/drawing/2014/main" id="{3B1FE132-A3D4-E9B2-098C-ED9F2F0BB5EE}"/>
              </a:ext>
            </a:extLst>
          </p:cNvPr>
          <p:cNvSpPr>
            <a:spLocks noGrp="1"/>
          </p:cNvSpPr>
          <p:nvPr>
            <p:ph type="body" sz="quarter" idx="12"/>
          </p:nvPr>
        </p:nvSpPr>
        <p:spPr/>
        <p:txBody>
          <a:bodyPr/>
          <a:lstStyle/>
          <a:p>
            <a:r>
              <a:rPr lang="en-US" dirty="0"/>
              <a:t>Guidelines</a:t>
            </a:r>
          </a:p>
        </p:txBody>
      </p:sp>
      <p:grpSp>
        <p:nvGrpSpPr>
          <p:cNvPr id="18" name="Groupe 17">
            <a:extLst>
              <a:ext uri="{FF2B5EF4-FFF2-40B4-BE49-F238E27FC236}">
                <a16:creationId xmlns:a16="http://schemas.microsoft.com/office/drawing/2014/main" id="{AC74CB05-DEF0-2873-C6F9-13374E8F3005}"/>
              </a:ext>
            </a:extLst>
          </p:cNvPr>
          <p:cNvGrpSpPr/>
          <p:nvPr/>
        </p:nvGrpSpPr>
        <p:grpSpPr>
          <a:xfrm>
            <a:off x="6275387" y="1268413"/>
            <a:ext cx="5581650" cy="2873164"/>
            <a:chOff x="5696922" y="3706515"/>
            <a:chExt cx="4716462" cy="2095630"/>
          </a:xfrm>
        </p:grpSpPr>
        <p:sp>
          <p:nvSpPr>
            <p:cNvPr id="2" name="Rectangle : coins arrondis 1">
              <a:extLst>
                <a:ext uri="{FF2B5EF4-FFF2-40B4-BE49-F238E27FC236}">
                  <a16:creationId xmlns:a16="http://schemas.microsoft.com/office/drawing/2014/main" id="{EC72404E-CD3C-84BC-181F-1D584F1ACDAF}"/>
                </a:ext>
              </a:extLst>
            </p:cNvPr>
            <p:cNvSpPr/>
            <p:nvPr/>
          </p:nvSpPr>
          <p:spPr>
            <a:xfrm>
              <a:off x="6525194" y="3945156"/>
              <a:ext cx="3059920" cy="1618348"/>
            </a:xfrm>
            <a:prstGeom prst="roundRect">
              <a:avLst>
                <a:gd name="adj" fmla="val 4525"/>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e 16">
              <a:extLst>
                <a:ext uri="{FF2B5EF4-FFF2-40B4-BE49-F238E27FC236}">
                  <a16:creationId xmlns:a16="http://schemas.microsoft.com/office/drawing/2014/main" id="{1B92AA53-D0BA-72F5-36AF-848F1E43513E}"/>
                </a:ext>
              </a:extLst>
            </p:cNvPr>
            <p:cNvGrpSpPr/>
            <p:nvPr/>
          </p:nvGrpSpPr>
          <p:grpSpPr>
            <a:xfrm>
              <a:off x="5696922" y="3706515"/>
              <a:ext cx="4716462" cy="2095630"/>
              <a:chOff x="4332799" y="3008843"/>
              <a:chExt cx="4716462" cy="3075093"/>
            </a:xfrm>
          </p:grpSpPr>
          <p:cxnSp>
            <p:nvCxnSpPr>
              <p:cNvPr id="13" name="Connecteur droit 12">
                <a:extLst>
                  <a:ext uri="{FF2B5EF4-FFF2-40B4-BE49-F238E27FC236}">
                    <a16:creationId xmlns:a16="http://schemas.microsoft.com/office/drawing/2014/main" id="{BA4EF986-B712-78B6-2576-DF96FE0A9F5D}"/>
                  </a:ext>
                </a:extLst>
              </p:cNvPr>
              <p:cNvCxnSpPr/>
              <p:nvPr/>
            </p:nvCxnSpPr>
            <p:spPr>
              <a:xfrm>
                <a:off x="5929064" y="3008843"/>
                <a:ext cx="0" cy="307509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93555653-D97D-D28D-1E38-D6E11CACECCA}"/>
                  </a:ext>
                </a:extLst>
              </p:cNvPr>
              <p:cNvCxnSpPr/>
              <p:nvPr/>
            </p:nvCxnSpPr>
            <p:spPr>
              <a:xfrm>
                <a:off x="7461383" y="3008843"/>
                <a:ext cx="0" cy="307509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80A92994-6176-CC24-814B-2B4C85AF551F}"/>
                  </a:ext>
                </a:extLst>
              </p:cNvPr>
              <p:cNvCxnSpPr>
                <a:cxnSpLocks/>
              </p:cNvCxnSpPr>
              <p:nvPr/>
            </p:nvCxnSpPr>
            <p:spPr>
              <a:xfrm flipH="1">
                <a:off x="4332799" y="4074269"/>
                <a:ext cx="471646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2C9407D8-3B75-085A-E7AE-9BC5A80EBD3F}"/>
                  </a:ext>
                </a:extLst>
              </p:cNvPr>
              <p:cNvCxnSpPr>
                <a:cxnSpLocks/>
              </p:cNvCxnSpPr>
              <p:nvPr/>
            </p:nvCxnSpPr>
            <p:spPr>
              <a:xfrm flipH="1">
                <a:off x="4332799" y="4977037"/>
                <a:ext cx="471646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3" name="Espace réservé du texte 9">
            <a:extLst>
              <a:ext uri="{FF2B5EF4-FFF2-40B4-BE49-F238E27FC236}">
                <a16:creationId xmlns:a16="http://schemas.microsoft.com/office/drawing/2014/main" id="{F9A981EC-FD35-9CB6-229F-697A943BDDAD}"/>
              </a:ext>
            </a:extLst>
          </p:cNvPr>
          <p:cNvSpPr txBox="1">
            <a:spLocks/>
          </p:cNvSpPr>
          <p:nvPr/>
        </p:nvSpPr>
        <p:spPr>
          <a:xfrm>
            <a:off x="334963" y="5589587"/>
            <a:ext cx="5581650" cy="408820"/>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Assigned to a Resource (vServer) via Authentication Profile </a:t>
            </a:r>
          </a:p>
        </p:txBody>
      </p:sp>
      <p:pic>
        <p:nvPicPr>
          <p:cNvPr id="7" name="Picture 6">
            <a:extLst>
              <a:ext uri="{FF2B5EF4-FFF2-40B4-BE49-F238E27FC236}">
                <a16:creationId xmlns:a16="http://schemas.microsoft.com/office/drawing/2014/main" id="{6335CF28-85C0-1FBF-70E3-0DDB1E520814}"/>
              </a:ext>
            </a:extLst>
          </p:cNvPr>
          <p:cNvPicPr>
            <a:picLocks noChangeAspect="1"/>
          </p:cNvPicPr>
          <p:nvPr/>
        </p:nvPicPr>
        <p:blipFill>
          <a:blip r:embed="rId4"/>
          <a:stretch>
            <a:fillRect/>
          </a:stretch>
        </p:blipFill>
        <p:spPr>
          <a:xfrm>
            <a:off x="1364969" y="4245973"/>
            <a:ext cx="9103287" cy="977811"/>
          </a:xfrm>
          <a:prstGeom prst="rect">
            <a:avLst/>
          </a:prstGeom>
        </p:spPr>
      </p:pic>
      <p:pic>
        <p:nvPicPr>
          <p:cNvPr id="5" name="Picture 4" descr="A chain with a black background&#10;&#10;Description automatically generated">
            <a:extLst>
              <a:ext uri="{FF2B5EF4-FFF2-40B4-BE49-F238E27FC236}">
                <a16:creationId xmlns:a16="http://schemas.microsoft.com/office/drawing/2014/main" id="{B06971CD-96BC-3F91-28A9-43447438F4FE}"/>
              </a:ext>
            </a:extLst>
          </p:cNvPr>
          <p:cNvPicPr>
            <a:picLocks noChangeAspect="1"/>
          </p:cNvPicPr>
          <p:nvPr/>
        </p:nvPicPr>
        <p:blipFill>
          <a:blip r:embed="rId3"/>
          <a:stretch>
            <a:fillRect/>
          </a:stretch>
        </p:blipFill>
        <p:spPr>
          <a:xfrm>
            <a:off x="6671201" y="1967628"/>
            <a:ext cx="4422634" cy="1122243"/>
          </a:xfrm>
          <a:prstGeom prst="rect">
            <a:avLst/>
          </a:prstGeom>
        </p:spPr>
      </p:pic>
    </p:spTree>
    <p:extLst>
      <p:ext uri="{BB962C8B-B14F-4D97-AF65-F5344CB8AC3E}">
        <p14:creationId xmlns:p14="http://schemas.microsoft.com/office/powerpoint/2010/main" val="3188408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CA0D3C21-8D44-D0A3-7595-C330B9A51860}"/>
              </a:ext>
            </a:extLst>
          </p:cNvPr>
          <p:cNvSpPr>
            <a:spLocks noGrp="1"/>
          </p:cNvSpPr>
          <p:nvPr>
            <p:ph type="body" sz="quarter" idx="10"/>
          </p:nvPr>
        </p:nvSpPr>
        <p:spPr>
          <a:xfrm>
            <a:off x="334962" y="1268413"/>
            <a:ext cx="5581649" cy="544026"/>
          </a:xfrm>
        </p:spPr>
        <p:txBody>
          <a:bodyPr/>
          <a:lstStyle/>
          <a:p>
            <a:r>
              <a:rPr lang="en-US" dirty="0"/>
              <a:t>AAA vServer</a:t>
            </a:r>
          </a:p>
        </p:txBody>
      </p:sp>
      <p:sp>
        <p:nvSpPr>
          <p:cNvPr id="10" name="Espace réservé du texte 9">
            <a:extLst>
              <a:ext uri="{FF2B5EF4-FFF2-40B4-BE49-F238E27FC236}">
                <a16:creationId xmlns:a16="http://schemas.microsoft.com/office/drawing/2014/main" id="{228AA7D6-8E86-5A6F-937D-3078EFC36258}"/>
              </a:ext>
            </a:extLst>
          </p:cNvPr>
          <p:cNvSpPr>
            <a:spLocks noGrp="1"/>
          </p:cNvSpPr>
          <p:nvPr>
            <p:ph type="body" sz="quarter" idx="11"/>
          </p:nvPr>
        </p:nvSpPr>
        <p:spPr>
          <a:xfrm>
            <a:off x="6275387" y="1320888"/>
            <a:ext cx="5581650" cy="403941"/>
          </a:xfrm>
        </p:spPr>
        <p:txBody>
          <a:bodyPr/>
          <a:lstStyle/>
          <a:p>
            <a:r>
              <a:rPr lang="en-US" sz="2400" dirty="0">
                <a:solidFill>
                  <a:schemeClr val="tx1"/>
                </a:solidFill>
                <a:latin typeface="General Sans Medium" pitchFamily="2" charset="77"/>
              </a:rPr>
              <a:t>Consideration</a:t>
            </a:r>
          </a:p>
        </p:txBody>
      </p:sp>
      <p:sp>
        <p:nvSpPr>
          <p:cNvPr id="11" name="Espace réservé du texte 10">
            <a:extLst>
              <a:ext uri="{FF2B5EF4-FFF2-40B4-BE49-F238E27FC236}">
                <a16:creationId xmlns:a16="http://schemas.microsoft.com/office/drawing/2014/main" id="{3B1FE132-A3D4-E9B2-098C-ED9F2F0BB5EE}"/>
              </a:ext>
            </a:extLst>
          </p:cNvPr>
          <p:cNvSpPr>
            <a:spLocks noGrp="1"/>
          </p:cNvSpPr>
          <p:nvPr>
            <p:ph type="body" sz="quarter" idx="12"/>
          </p:nvPr>
        </p:nvSpPr>
        <p:spPr/>
        <p:txBody>
          <a:bodyPr/>
          <a:lstStyle/>
          <a:p>
            <a:r>
              <a:rPr lang="en-US" dirty="0"/>
              <a:t>Guidelines</a:t>
            </a:r>
          </a:p>
          <a:p>
            <a:endParaRPr lang="en-US" dirty="0"/>
          </a:p>
        </p:txBody>
      </p:sp>
      <p:sp>
        <p:nvSpPr>
          <p:cNvPr id="4" name="Espace réservé du texte 9">
            <a:extLst>
              <a:ext uri="{FF2B5EF4-FFF2-40B4-BE49-F238E27FC236}">
                <a16:creationId xmlns:a16="http://schemas.microsoft.com/office/drawing/2014/main" id="{1BC923AE-30E2-C349-3467-3E4B7686DE79}"/>
              </a:ext>
            </a:extLst>
          </p:cNvPr>
          <p:cNvSpPr txBox="1">
            <a:spLocks/>
          </p:cNvSpPr>
          <p:nvPr/>
        </p:nvSpPr>
        <p:spPr>
          <a:xfrm>
            <a:off x="6275387" y="2042769"/>
            <a:ext cx="5581650" cy="3695724"/>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Non-Addressable – Shared Public IP</a:t>
            </a:r>
          </a:p>
          <a:p>
            <a:pPr marL="285750" indent="-285750">
              <a:buFont typeface="Arial" panose="020B0604020202020204" pitchFamily="34" charset="0"/>
              <a:buChar char="•"/>
            </a:pPr>
            <a:r>
              <a:rPr lang="en-US" dirty="0"/>
              <a:t>Addressable – Additional Public IP</a:t>
            </a:r>
          </a:p>
          <a:p>
            <a:pPr marL="285750" indent="-285750">
              <a:buFont typeface="Arial" panose="020B0604020202020204" pitchFamily="34" charset="0"/>
              <a:buChar char="•"/>
            </a:pPr>
            <a:r>
              <a:rPr lang="en-US" b="1" dirty="0"/>
              <a:t>Shared FQDN:</a:t>
            </a:r>
          </a:p>
          <a:p>
            <a:pPr marL="285750" indent="-285750">
              <a:buFont typeface="Arial" panose="020B0604020202020204" pitchFamily="34" charset="0"/>
              <a:buChar char="•"/>
            </a:pPr>
            <a:r>
              <a:rPr lang="en-US" dirty="0"/>
              <a:t>App FQDN: SaaS.domain.com</a:t>
            </a:r>
          </a:p>
          <a:p>
            <a:pPr marL="285750" indent="-285750">
              <a:buFont typeface="Arial" panose="020B0604020202020204" pitchFamily="34" charset="0"/>
              <a:buChar char="•"/>
            </a:pPr>
            <a:r>
              <a:rPr lang="en-US" dirty="0"/>
              <a:t>AAA FQDN: SaaS.domain.com</a:t>
            </a:r>
          </a:p>
          <a:p>
            <a:pPr marL="285750" indent="-285750">
              <a:buFont typeface="Arial" panose="020B0604020202020204" pitchFamily="34" charset="0"/>
              <a:buChar char="•"/>
            </a:pPr>
            <a:r>
              <a:rPr lang="en-US" b="1" dirty="0"/>
              <a:t>Dedicated FQDN:</a:t>
            </a:r>
          </a:p>
          <a:p>
            <a:pPr marL="285750" indent="-285750">
              <a:buFont typeface="Arial" panose="020B0604020202020204" pitchFamily="34" charset="0"/>
              <a:buChar char="•"/>
            </a:pPr>
            <a:r>
              <a:rPr lang="en-US" dirty="0"/>
              <a:t>App FQDN: SaaS.domain.com</a:t>
            </a:r>
          </a:p>
          <a:p>
            <a:pPr marL="285750" indent="-285750">
              <a:buFont typeface="Arial" panose="020B0604020202020204" pitchFamily="34" charset="0"/>
              <a:buChar char="•"/>
            </a:pPr>
            <a:r>
              <a:rPr lang="en-US" dirty="0"/>
              <a:t>AAA FQDN: login.domain.com</a:t>
            </a:r>
          </a:p>
          <a:p>
            <a:pPr marL="285750" indent="-285750">
              <a:buFont typeface="Arial" panose="020B0604020202020204" pitchFamily="34" charset="0"/>
              <a:buChar char="•"/>
            </a:pPr>
            <a:endParaRPr lang="en-US" dirty="0"/>
          </a:p>
        </p:txBody>
      </p:sp>
      <p:sp>
        <p:nvSpPr>
          <p:cNvPr id="5" name="Espace réservé du texte 9">
            <a:extLst>
              <a:ext uri="{FF2B5EF4-FFF2-40B4-BE49-F238E27FC236}">
                <a16:creationId xmlns:a16="http://schemas.microsoft.com/office/drawing/2014/main" id="{92E1393A-8DBA-B859-F788-DE38567B8C1C}"/>
              </a:ext>
            </a:extLst>
          </p:cNvPr>
          <p:cNvSpPr txBox="1">
            <a:spLocks/>
          </p:cNvSpPr>
          <p:nvPr/>
        </p:nvSpPr>
        <p:spPr>
          <a:xfrm>
            <a:off x="196107" y="6177192"/>
            <a:ext cx="11752566" cy="403941"/>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Espace réservé du texte 5">
            <a:extLst>
              <a:ext uri="{FF2B5EF4-FFF2-40B4-BE49-F238E27FC236}">
                <a16:creationId xmlns:a16="http://schemas.microsoft.com/office/drawing/2014/main" id="{4F140C0E-F6F0-1AE6-F32F-650A03451D03}"/>
              </a:ext>
            </a:extLst>
          </p:cNvPr>
          <p:cNvSpPr txBox="1">
            <a:spLocks/>
          </p:cNvSpPr>
          <p:nvPr/>
        </p:nvSpPr>
        <p:spPr>
          <a:xfrm>
            <a:off x="334962" y="5788626"/>
            <a:ext cx="11522075" cy="613409"/>
          </a:xfrm>
          <a:prstGeom prst="roundRect">
            <a:avLst>
              <a:gd name="adj" fmla="val 8045"/>
            </a:avLst>
          </a:prstGeom>
          <a:solidFill>
            <a:schemeClr val="accent3"/>
          </a:solidFill>
        </p:spPr>
        <p:txBody>
          <a:bodyPr wrap="square" lIns="72000" tIns="180000" rIns="72000" bIns="180000" anchor="ctr">
            <a:sp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CS Expression:  </a:t>
            </a:r>
            <a:r>
              <a:rPr lang="en-US" dirty="0"/>
              <a:t>HTTP.REQ.HOSTNAME.SERVER.EQ("SaaS.domain.com" ) &amp;&amp; </a:t>
            </a:r>
            <a:r>
              <a:rPr lang="en-US" dirty="0" err="1"/>
              <a:t>is_vpn_url</a:t>
            </a:r>
            <a:r>
              <a:rPr lang="en-US" dirty="0"/>
              <a:t> &amp;&amp; HTTP.REQ.URL.EQ("/").NOT</a:t>
            </a:r>
          </a:p>
        </p:txBody>
      </p:sp>
      <p:pic>
        <p:nvPicPr>
          <p:cNvPr id="14" name="Picture 13" descr="A group of rectangular colored rectangles with black text&#10;&#10;Description automatically generated">
            <a:extLst>
              <a:ext uri="{FF2B5EF4-FFF2-40B4-BE49-F238E27FC236}">
                <a16:creationId xmlns:a16="http://schemas.microsoft.com/office/drawing/2014/main" id="{A1EAE15F-ED99-DCAC-EDDB-7E8EB531EFAF}"/>
              </a:ext>
            </a:extLst>
          </p:cNvPr>
          <p:cNvPicPr>
            <a:picLocks noChangeAspect="1"/>
          </p:cNvPicPr>
          <p:nvPr/>
        </p:nvPicPr>
        <p:blipFill>
          <a:blip r:embed="rId3"/>
          <a:stretch>
            <a:fillRect/>
          </a:stretch>
        </p:blipFill>
        <p:spPr>
          <a:xfrm>
            <a:off x="494510" y="1997726"/>
            <a:ext cx="5422101" cy="3408524"/>
          </a:xfrm>
          <a:prstGeom prst="rect">
            <a:avLst/>
          </a:prstGeom>
        </p:spPr>
      </p:pic>
    </p:spTree>
    <p:extLst>
      <p:ext uri="{BB962C8B-B14F-4D97-AF65-F5344CB8AC3E}">
        <p14:creationId xmlns:p14="http://schemas.microsoft.com/office/powerpoint/2010/main" val="264299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0">
            <a:extLst>
              <a:ext uri="{FF2B5EF4-FFF2-40B4-BE49-F238E27FC236}">
                <a16:creationId xmlns:a16="http://schemas.microsoft.com/office/drawing/2014/main" id="{73B9E0C5-4D47-5B49-7138-B4E406B1DE7D}"/>
              </a:ext>
            </a:extLst>
          </p:cNvPr>
          <p:cNvSpPr>
            <a:spLocks noGrp="1"/>
          </p:cNvSpPr>
          <p:nvPr>
            <p:ph type="body" sz="quarter" idx="10"/>
          </p:nvPr>
        </p:nvSpPr>
        <p:spPr/>
        <p:txBody>
          <a:bodyPr/>
          <a:lstStyle/>
          <a:p>
            <a:r>
              <a:rPr lang="en-US" noProof="0" dirty="0"/>
              <a:t>Guidelines</a:t>
            </a:r>
          </a:p>
          <a:p>
            <a:endParaRPr lang="en-US" noProof="0" dirty="0"/>
          </a:p>
        </p:txBody>
      </p:sp>
      <p:sp>
        <p:nvSpPr>
          <p:cNvPr id="29" name="Espace réservé du texte 5">
            <a:extLst>
              <a:ext uri="{FF2B5EF4-FFF2-40B4-BE49-F238E27FC236}">
                <a16:creationId xmlns:a16="http://schemas.microsoft.com/office/drawing/2014/main" id="{016E4B26-E079-521E-52AB-744CC414CB30}"/>
              </a:ext>
            </a:extLst>
          </p:cNvPr>
          <p:cNvSpPr txBox="1">
            <a:spLocks/>
          </p:cNvSpPr>
          <p:nvPr/>
        </p:nvSpPr>
        <p:spPr>
          <a:xfrm>
            <a:off x="6226277" y="1118283"/>
            <a:ext cx="5581651" cy="1848118"/>
          </a:xfrm>
          <a:prstGeom prst="roundRect">
            <a:avLst>
              <a:gd name="adj" fmla="val 8045"/>
            </a:avLst>
          </a:prstGeom>
          <a:solidFill>
            <a:schemeClr val="accent6"/>
          </a:solidFill>
        </p:spPr>
        <p:txBody>
          <a:bodyPr wrap="square" lIns="72000" tIns="180000" rIns="72000" bIns="180000" anchor="ctr">
            <a:sp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solidFill>
                  <a:schemeClr val="tx1"/>
                </a:solidFill>
              </a:rPr>
              <a:t>nFactor</a:t>
            </a:r>
            <a:r>
              <a:rPr lang="en-US" dirty="0">
                <a:solidFill>
                  <a:schemeClr val="tx1"/>
                </a:solidFill>
              </a:rPr>
              <a:t> Graphical Layout</a:t>
            </a:r>
          </a:p>
          <a:p>
            <a:pPr marL="171450" indent="-171450">
              <a:buFont typeface="Arial" panose="020B0604020202020204" pitchFamily="34" charset="0"/>
              <a:buChar char="•"/>
            </a:pPr>
            <a:r>
              <a:rPr lang="en-US" sz="1200" dirty="0">
                <a:solidFill>
                  <a:schemeClr val="tx1"/>
                </a:solidFill>
              </a:rPr>
              <a:t>XML File structuring the Authentication Form (Similar to HTML Forms)</a:t>
            </a:r>
          </a:p>
          <a:p>
            <a:pPr marL="171450" indent="-171450">
              <a:buFont typeface="Arial" panose="020B0604020202020204" pitchFamily="34" charset="0"/>
              <a:buChar char="•"/>
            </a:pPr>
            <a:r>
              <a:rPr lang="en-US" sz="1200" dirty="0">
                <a:solidFill>
                  <a:schemeClr val="tx1"/>
                </a:solidFill>
              </a:rPr>
              <a:t>Custom Scripts &amp; Plugins</a:t>
            </a:r>
          </a:p>
          <a:p>
            <a:pPr marL="171450" indent="-171450">
              <a:buFont typeface="Arial" panose="020B0604020202020204" pitchFamily="34" charset="0"/>
              <a:buChar char="•"/>
            </a:pPr>
            <a:r>
              <a:rPr lang="en-US" sz="1200" dirty="0">
                <a:solidFill>
                  <a:schemeClr val="tx1"/>
                </a:solidFill>
              </a:rPr>
              <a:t>Support Expressions</a:t>
            </a:r>
          </a:p>
          <a:p>
            <a:pPr marL="171450" indent="-171450">
              <a:buFont typeface="Arial" panose="020B0604020202020204" pitchFamily="34" charset="0"/>
              <a:buChar char="•"/>
            </a:pPr>
            <a:endParaRPr lang="en-US" sz="1200" dirty="0">
              <a:solidFill>
                <a:schemeClr val="tx1"/>
              </a:solidFill>
            </a:endParaRPr>
          </a:p>
        </p:txBody>
      </p:sp>
      <p:sp>
        <p:nvSpPr>
          <p:cNvPr id="2" name="Espace réservé du texte 8">
            <a:extLst>
              <a:ext uri="{FF2B5EF4-FFF2-40B4-BE49-F238E27FC236}">
                <a16:creationId xmlns:a16="http://schemas.microsoft.com/office/drawing/2014/main" id="{1C3282ED-F028-A2AF-02FA-CDAFD10A831F}"/>
              </a:ext>
            </a:extLst>
          </p:cNvPr>
          <p:cNvSpPr txBox="1">
            <a:spLocks/>
          </p:cNvSpPr>
          <p:nvPr/>
        </p:nvSpPr>
        <p:spPr>
          <a:xfrm>
            <a:off x="334963" y="738227"/>
            <a:ext cx="5581650" cy="652292"/>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000" b="0" i="0" kern="1200">
                <a:solidFill>
                  <a:schemeClr val="tx1"/>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t>Login Schema</a:t>
            </a:r>
          </a:p>
        </p:txBody>
      </p:sp>
      <p:pic>
        <p:nvPicPr>
          <p:cNvPr id="5" name="Picture 4" descr="A screenshot of a computer screen&#10;&#10;Description automatically generated">
            <a:extLst>
              <a:ext uri="{FF2B5EF4-FFF2-40B4-BE49-F238E27FC236}">
                <a16:creationId xmlns:a16="http://schemas.microsoft.com/office/drawing/2014/main" id="{4A346F80-7A39-B480-BE7B-E9BF223C644A}"/>
              </a:ext>
            </a:extLst>
          </p:cNvPr>
          <p:cNvPicPr>
            <a:picLocks noChangeAspect="1"/>
          </p:cNvPicPr>
          <p:nvPr/>
        </p:nvPicPr>
        <p:blipFill>
          <a:blip r:embed="rId3"/>
          <a:stretch>
            <a:fillRect/>
          </a:stretch>
        </p:blipFill>
        <p:spPr>
          <a:xfrm>
            <a:off x="952062" y="1175961"/>
            <a:ext cx="4572759" cy="2963577"/>
          </a:xfrm>
          <a:prstGeom prst="rect">
            <a:avLst/>
          </a:prstGeom>
        </p:spPr>
      </p:pic>
      <p:pic>
        <p:nvPicPr>
          <p:cNvPr id="8" name="Picture 7">
            <a:extLst>
              <a:ext uri="{FF2B5EF4-FFF2-40B4-BE49-F238E27FC236}">
                <a16:creationId xmlns:a16="http://schemas.microsoft.com/office/drawing/2014/main" id="{6A10D641-FDD7-F296-A657-17D540A2B4CB}"/>
              </a:ext>
            </a:extLst>
          </p:cNvPr>
          <p:cNvPicPr>
            <a:picLocks noChangeAspect="1"/>
          </p:cNvPicPr>
          <p:nvPr/>
        </p:nvPicPr>
        <p:blipFill>
          <a:blip r:embed="rId4"/>
          <a:stretch>
            <a:fillRect/>
          </a:stretch>
        </p:blipFill>
        <p:spPr>
          <a:xfrm>
            <a:off x="875600" y="4139538"/>
            <a:ext cx="5041013" cy="2441419"/>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F73F08DE-4113-B278-8E99-4F039FAF154C}"/>
              </a:ext>
            </a:extLst>
          </p:cNvPr>
          <p:cNvPicPr>
            <a:picLocks noChangeAspect="1"/>
          </p:cNvPicPr>
          <p:nvPr/>
        </p:nvPicPr>
        <p:blipFill>
          <a:blip r:embed="rId5"/>
          <a:stretch>
            <a:fillRect/>
          </a:stretch>
        </p:blipFill>
        <p:spPr>
          <a:xfrm>
            <a:off x="6418455" y="3199922"/>
            <a:ext cx="5197293" cy="28125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5319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5B11CE0-F5BE-2E40-D57D-654801A7260A}"/>
              </a:ext>
            </a:extLst>
          </p:cNvPr>
          <p:cNvPicPr>
            <a:picLocks noChangeAspect="1"/>
          </p:cNvPicPr>
          <p:nvPr/>
        </p:nvPicPr>
        <p:blipFill>
          <a:blip r:embed="rId3"/>
          <a:stretch>
            <a:fillRect/>
          </a:stretch>
        </p:blipFill>
        <p:spPr>
          <a:xfrm>
            <a:off x="5332446" y="3381801"/>
            <a:ext cx="6170553" cy="3047966"/>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C11DBD23-3CA5-7FA5-ED03-81CABB830381}"/>
              </a:ext>
            </a:extLst>
          </p:cNvPr>
          <p:cNvPicPr>
            <a:picLocks noChangeAspect="1"/>
          </p:cNvPicPr>
          <p:nvPr/>
        </p:nvPicPr>
        <p:blipFill>
          <a:blip r:embed="rId4"/>
          <a:stretch>
            <a:fillRect/>
          </a:stretch>
        </p:blipFill>
        <p:spPr>
          <a:xfrm>
            <a:off x="4256705" y="979614"/>
            <a:ext cx="4288474" cy="1749895"/>
          </a:xfrm>
          <a:prstGeom prst="rect">
            <a:avLst/>
          </a:prstGeom>
          <a:ln>
            <a:noFill/>
          </a:ln>
          <a:effectLst>
            <a:outerShdw blurRad="190500" algn="tl" rotWithShape="0">
              <a:srgbClr val="000000">
                <a:alpha val="70000"/>
              </a:srgbClr>
            </a:outerShdw>
          </a:effectLst>
        </p:spPr>
      </p:pic>
      <p:sp>
        <p:nvSpPr>
          <p:cNvPr id="6" name="Espace réservé du texte 10">
            <a:extLst>
              <a:ext uri="{FF2B5EF4-FFF2-40B4-BE49-F238E27FC236}">
                <a16:creationId xmlns:a16="http://schemas.microsoft.com/office/drawing/2014/main" id="{73B9E0C5-4D47-5B49-7138-B4E406B1DE7D}"/>
              </a:ext>
            </a:extLst>
          </p:cNvPr>
          <p:cNvSpPr>
            <a:spLocks noGrp="1"/>
          </p:cNvSpPr>
          <p:nvPr>
            <p:ph type="body" sz="quarter" idx="10"/>
          </p:nvPr>
        </p:nvSpPr>
        <p:spPr/>
        <p:txBody>
          <a:bodyPr/>
          <a:lstStyle/>
          <a:p>
            <a:r>
              <a:rPr lang="en-US" noProof="0" dirty="0"/>
              <a:t>Guidelines</a:t>
            </a:r>
          </a:p>
          <a:p>
            <a:endParaRPr lang="en-US" noProof="0" dirty="0"/>
          </a:p>
        </p:txBody>
      </p:sp>
      <p:sp>
        <p:nvSpPr>
          <p:cNvPr id="2" name="Espace réservé du texte 8">
            <a:extLst>
              <a:ext uri="{FF2B5EF4-FFF2-40B4-BE49-F238E27FC236}">
                <a16:creationId xmlns:a16="http://schemas.microsoft.com/office/drawing/2014/main" id="{1C3282ED-F028-A2AF-02FA-CDAFD10A831F}"/>
              </a:ext>
            </a:extLst>
          </p:cNvPr>
          <p:cNvSpPr txBox="1">
            <a:spLocks/>
          </p:cNvSpPr>
          <p:nvPr/>
        </p:nvSpPr>
        <p:spPr>
          <a:xfrm>
            <a:off x="334963" y="738227"/>
            <a:ext cx="5581650" cy="652292"/>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000" b="0" i="0" kern="1200">
                <a:solidFill>
                  <a:schemeClr val="tx1"/>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t>Login Schema</a:t>
            </a:r>
          </a:p>
        </p:txBody>
      </p:sp>
      <p:sp>
        <p:nvSpPr>
          <p:cNvPr id="3" name="Espace réservé du texte 5">
            <a:extLst>
              <a:ext uri="{FF2B5EF4-FFF2-40B4-BE49-F238E27FC236}">
                <a16:creationId xmlns:a16="http://schemas.microsoft.com/office/drawing/2014/main" id="{C802B6DE-23F5-500F-CE22-A3C6763DFAF5}"/>
              </a:ext>
            </a:extLst>
          </p:cNvPr>
          <p:cNvSpPr txBox="1">
            <a:spLocks/>
          </p:cNvSpPr>
          <p:nvPr/>
        </p:nvSpPr>
        <p:spPr>
          <a:xfrm>
            <a:off x="6400942" y="1960817"/>
            <a:ext cx="5581651" cy="1539441"/>
          </a:xfrm>
          <a:prstGeom prst="roundRect">
            <a:avLst>
              <a:gd name="adj" fmla="val 8045"/>
            </a:avLst>
          </a:prstGeom>
          <a:solidFill>
            <a:schemeClr val="accent4"/>
          </a:solidFill>
        </p:spPr>
        <p:txBody>
          <a:bodyPr wrap="square" lIns="72000" tIns="180000" rIns="72000" bIns="180000" anchor="ctr">
            <a:sp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Attribute Assignment and nFactor Chain info</a:t>
            </a:r>
          </a:p>
          <a:p>
            <a:pPr marL="171450" indent="-171450">
              <a:buFont typeface="Arial" panose="020B0604020202020204" pitchFamily="34" charset="0"/>
              <a:buChar char="•"/>
            </a:pPr>
            <a:r>
              <a:rPr lang="en-US" sz="1200" dirty="0">
                <a:solidFill>
                  <a:schemeClr val="tx1"/>
                </a:solidFill>
              </a:rPr>
              <a:t>Expression &amp; Policy reference </a:t>
            </a:r>
          </a:p>
          <a:p>
            <a:pPr marL="171450" indent="-171450">
              <a:buFont typeface="Arial" panose="020B0604020202020204" pitchFamily="34" charset="0"/>
              <a:buChar char="•"/>
            </a:pPr>
            <a:r>
              <a:rPr lang="en-US" sz="1200" dirty="0">
                <a:solidFill>
                  <a:schemeClr val="tx1"/>
                </a:solidFill>
              </a:rPr>
              <a:t>Login Schema layout Reference</a:t>
            </a:r>
          </a:p>
          <a:p>
            <a:pPr marL="171450" indent="-171450">
              <a:buFont typeface="Arial" panose="020B0604020202020204" pitchFamily="34" charset="0"/>
              <a:buChar char="•"/>
            </a:pPr>
            <a:r>
              <a:rPr lang="en-US" sz="1200" dirty="0">
                <a:solidFill>
                  <a:schemeClr val="tx1"/>
                </a:solidFill>
              </a:rPr>
              <a:t>Verify Chain Information</a:t>
            </a:r>
          </a:p>
        </p:txBody>
      </p:sp>
      <p:pic>
        <p:nvPicPr>
          <p:cNvPr id="7" name="Picture 6" descr="A screenshot of a computer&#10;&#10;Description automatically generated">
            <a:extLst>
              <a:ext uri="{FF2B5EF4-FFF2-40B4-BE49-F238E27FC236}">
                <a16:creationId xmlns:a16="http://schemas.microsoft.com/office/drawing/2014/main" id="{97C5815C-91CE-81F5-C4C2-1C8924A7CD0F}"/>
              </a:ext>
            </a:extLst>
          </p:cNvPr>
          <p:cNvPicPr>
            <a:picLocks noChangeAspect="1"/>
          </p:cNvPicPr>
          <p:nvPr/>
        </p:nvPicPr>
        <p:blipFill>
          <a:blip r:embed="rId5"/>
          <a:stretch>
            <a:fillRect/>
          </a:stretch>
        </p:blipFill>
        <p:spPr>
          <a:xfrm>
            <a:off x="209410" y="1390519"/>
            <a:ext cx="5581650" cy="5041305"/>
          </a:xfrm>
          <a:prstGeom prst="rect">
            <a:avLst/>
          </a:prstGeom>
        </p:spPr>
      </p:pic>
    </p:spTree>
    <p:extLst>
      <p:ext uri="{BB962C8B-B14F-4D97-AF65-F5344CB8AC3E}">
        <p14:creationId xmlns:p14="http://schemas.microsoft.com/office/powerpoint/2010/main" val="218427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0">
            <a:extLst>
              <a:ext uri="{FF2B5EF4-FFF2-40B4-BE49-F238E27FC236}">
                <a16:creationId xmlns:a16="http://schemas.microsoft.com/office/drawing/2014/main" id="{73B9E0C5-4D47-5B49-7138-B4E406B1DE7D}"/>
              </a:ext>
            </a:extLst>
          </p:cNvPr>
          <p:cNvSpPr>
            <a:spLocks noGrp="1"/>
          </p:cNvSpPr>
          <p:nvPr>
            <p:ph type="body" sz="quarter" idx="10"/>
          </p:nvPr>
        </p:nvSpPr>
        <p:spPr/>
        <p:txBody>
          <a:bodyPr/>
          <a:lstStyle/>
          <a:p>
            <a:r>
              <a:rPr lang="en-US" noProof="0" dirty="0"/>
              <a:t>Guidelines</a:t>
            </a:r>
          </a:p>
          <a:p>
            <a:endParaRPr lang="en-US" noProof="0" dirty="0"/>
          </a:p>
        </p:txBody>
      </p:sp>
      <p:sp>
        <p:nvSpPr>
          <p:cNvPr id="2" name="Espace réservé du texte 8">
            <a:extLst>
              <a:ext uri="{FF2B5EF4-FFF2-40B4-BE49-F238E27FC236}">
                <a16:creationId xmlns:a16="http://schemas.microsoft.com/office/drawing/2014/main" id="{1C3282ED-F028-A2AF-02FA-CDAFD10A831F}"/>
              </a:ext>
            </a:extLst>
          </p:cNvPr>
          <p:cNvSpPr txBox="1">
            <a:spLocks/>
          </p:cNvSpPr>
          <p:nvPr/>
        </p:nvSpPr>
        <p:spPr>
          <a:xfrm>
            <a:off x="334963" y="738227"/>
            <a:ext cx="5581650" cy="652292"/>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000" b="0" i="0" kern="1200">
                <a:solidFill>
                  <a:schemeClr val="tx1"/>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t>Login Schema</a:t>
            </a:r>
          </a:p>
        </p:txBody>
      </p:sp>
      <p:sp>
        <p:nvSpPr>
          <p:cNvPr id="4" name="Espace réservé du texte 5">
            <a:extLst>
              <a:ext uri="{FF2B5EF4-FFF2-40B4-BE49-F238E27FC236}">
                <a16:creationId xmlns:a16="http://schemas.microsoft.com/office/drawing/2014/main" id="{69091ACB-32A4-7B4B-5808-56BBC6F2FC76}"/>
              </a:ext>
            </a:extLst>
          </p:cNvPr>
          <p:cNvSpPr txBox="1">
            <a:spLocks/>
          </p:cNvSpPr>
          <p:nvPr/>
        </p:nvSpPr>
        <p:spPr>
          <a:xfrm>
            <a:off x="6096000" y="1050083"/>
            <a:ext cx="5581651" cy="922086"/>
          </a:xfrm>
          <a:prstGeom prst="roundRect">
            <a:avLst>
              <a:gd name="adj" fmla="val 8045"/>
            </a:avLst>
          </a:prstGeom>
          <a:solidFill>
            <a:schemeClr val="accent5"/>
          </a:solidFill>
        </p:spPr>
        <p:txBody>
          <a:bodyPr wrap="square" lIns="72000" tIns="180000" rIns="72000" bIns="180000" anchor="ctr">
            <a:sp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Chain Information Verification</a:t>
            </a:r>
          </a:p>
          <a:p>
            <a:r>
              <a:rPr lang="en-US" sz="1200" dirty="0">
                <a:solidFill>
                  <a:schemeClr val="tx1"/>
                </a:solidFill>
              </a:rPr>
              <a:t>Authorization Against User Impersonation</a:t>
            </a:r>
          </a:p>
        </p:txBody>
      </p:sp>
      <p:pic>
        <p:nvPicPr>
          <p:cNvPr id="8" name="Picture 7" descr="A screenshot of a computer screen&#10;&#10;Description automatically generated">
            <a:extLst>
              <a:ext uri="{FF2B5EF4-FFF2-40B4-BE49-F238E27FC236}">
                <a16:creationId xmlns:a16="http://schemas.microsoft.com/office/drawing/2014/main" id="{DA88BE86-A5EF-85B4-497C-EB145C671E35}"/>
              </a:ext>
            </a:extLst>
          </p:cNvPr>
          <p:cNvPicPr>
            <a:picLocks noChangeAspect="1"/>
          </p:cNvPicPr>
          <p:nvPr/>
        </p:nvPicPr>
        <p:blipFill>
          <a:blip r:embed="rId3"/>
          <a:stretch>
            <a:fillRect/>
          </a:stretch>
        </p:blipFill>
        <p:spPr>
          <a:xfrm>
            <a:off x="514349" y="1511125"/>
            <a:ext cx="7797470" cy="4682931"/>
          </a:xfrm>
          <a:prstGeom prst="rect">
            <a:avLst/>
          </a:prstGeom>
        </p:spPr>
      </p:pic>
    </p:spTree>
    <p:extLst>
      <p:ext uri="{BB962C8B-B14F-4D97-AF65-F5344CB8AC3E}">
        <p14:creationId xmlns:p14="http://schemas.microsoft.com/office/powerpoint/2010/main" val="204908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0">
            <a:extLst>
              <a:ext uri="{FF2B5EF4-FFF2-40B4-BE49-F238E27FC236}">
                <a16:creationId xmlns:a16="http://schemas.microsoft.com/office/drawing/2014/main" id="{73B9E0C5-4D47-5B49-7138-B4E406B1DE7D}"/>
              </a:ext>
            </a:extLst>
          </p:cNvPr>
          <p:cNvSpPr>
            <a:spLocks noGrp="1"/>
          </p:cNvSpPr>
          <p:nvPr>
            <p:ph type="body" sz="quarter" idx="10"/>
          </p:nvPr>
        </p:nvSpPr>
        <p:spPr/>
        <p:txBody>
          <a:bodyPr/>
          <a:lstStyle/>
          <a:p>
            <a:r>
              <a:rPr lang="en-US" noProof="0" dirty="0"/>
              <a:t>Guidelines</a:t>
            </a:r>
          </a:p>
          <a:p>
            <a:endParaRPr lang="en-US" noProof="0" dirty="0"/>
          </a:p>
        </p:txBody>
      </p:sp>
      <p:sp>
        <p:nvSpPr>
          <p:cNvPr id="2" name="Espace réservé du texte 8">
            <a:extLst>
              <a:ext uri="{FF2B5EF4-FFF2-40B4-BE49-F238E27FC236}">
                <a16:creationId xmlns:a16="http://schemas.microsoft.com/office/drawing/2014/main" id="{1C3282ED-F028-A2AF-02FA-CDAFD10A831F}"/>
              </a:ext>
            </a:extLst>
          </p:cNvPr>
          <p:cNvSpPr txBox="1">
            <a:spLocks/>
          </p:cNvSpPr>
          <p:nvPr/>
        </p:nvSpPr>
        <p:spPr>
          <a:xfrm>
            <a:off x="334963" y="738227"/>
            <a:ext cx="5581650" cy="652292"/>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000" b="0" i="0" kern="1200">
                <a:solidFill>
                  <a:schemeClr val="tx1"/>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t>Login Schema</a:t>
            </a:r>
          </a:p>
        </p:txBody>
      </p:sp>
      <p:sp>
        <p:nvSpPr>
          <p:cNvPr id="4" name="Espace réservé du texte 5">
            <a:extLst>
              <a:ext uri="{FF2B5EF4-FFF2-40B4-BE49-F238E27FC236}">
                <a16:creationId xmlns:a16="http://schemas.microsoft.com/office/drawing/2014/main" id="{69091ACB-32A4-7B4B-5808-56BBC6F2FC76}"/>
              </a:ext>
            </a:extLst>
          </p:cNvPr>
          <p:cNvSpPr txBox="1">
            <a:spLocks/>
          </p:cNvSpPr>
          <p:nvPr/>
        </p:nvSpPr>
        <p:spPr>
          <a:xfrm>
            <a:off x="4866555" y="620798"/>
            <a:ext cx="5581651" cy="1539441"/>
          </a:xfrm>
          <a:prstGeom prst="roundRect">
            <a:avLst>
              <a:gd name="adj" fmla="val 8045"/>
            </a:avLst>
          </a:prstGeom>
          <a:solidFill>
            <a:schemeClr val="accent5"/>
          </a:solidFill>
        </p:spPr>
        <p:txBody>
          <a:bodyPr wrap="square" lIns="72000" tIns="180000" rIns="72000" bIns="180000" anchor="ctr">
            <a:sp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Chain Information Verification</a:t>
            </a:r>
          </a:p>
          <a:p>
            <a:r>
              <a:rPr lang="en-US" sz="1200" dirty="0">
                <a:solidFill>
                  <a:schemeClr val="tx1"/>
                </a:solidFill>
              </a:rPr>
              <a:t>Authorization Against User Impersonation</a:t>
            </a:r>
          </a:p>
          <a:p>
            <a:pPr marL="171450" indent="-171450">
              <a:buFont typeface="Arial" panose="020B0604020202020204" pitchFamily="34" charset="0"/>
              <a:buChar char="•"/>
            </a:pPr>
            <a:r>
              <a:rPr lang="en-US" sz="1200" dirty="0">
                <a:solidFill>
                  <a:schemeClr val="tx1"/>
                </a:solidFill>
              </a:rPr>
              <a:t>Username Verification</a:t>
            </a:r>
          </a:p>
          <a:p>
            <a:pPr marL="171450" indent="-171450">
              <a:buFont typeface="Arial" panose="020B0604020202020204" pitchFamily="34" charset="0"/>
              <a:buChar char="•"/>
            </a:pPr>
            <a:r>
              <a:rPr lang="en-US" sz="1200" dirty="0">
                <a:solidFill>
                  <a:schemeClr val="tx1"/>
                </a:solidFill>
              </a:rPr>
              <a:t>Login Schema Sanitization (Read Only Username)</a:t>
            </a:r>
          </a:p>
        </p:txBody>
      </p:sp>
      <p:sp>
        <p:nvSpPr>
          <p:cNvPr id="3" name="Espace réservé du texte 5">
            <a:extLst>
              <a:ext uri="{FF2B5EF4-FFF2-40B4-BE49-F238E27FC236}">
                <a16:creationId xmlns:a16="http://schemas.microsoft.com/office/drawing/2014/main" id="{37373C17-4081-5F12-5850-6AF90ACCF697}"/>
              </a:ext>
            </a:extLst>
          </p:cNvPr>
          <p:cNvSpPr txBox="1">
            <a:spLocks/>
          </p:cNvSpPr>
          <p:nvPr/>
        </p:nvSpPr>
        <p:spPr>
          <a:xfrm>
            <a:off x="334962" y="5788626"/>
            <a:ext cx="11522075" cy="613409"/>
          </a:xfrm>
          <a:prstGeom prst="roundRect">
            <a:avLst>
              <a:gd name="adj" fmla="val 8045"/>
            </a:avLst>
          </a:prstGeom>
          <a:solidFill>
            <a:schemeClr val="accent3"/>
          </a:solidFill>
        </p:spPr>
        <p:txBody>
          <a:bodyPr wrap="square" lIns="72000" tIns="180000" rIns="72000" bIns="180000" anchor="ctr">
            <a:sp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Authorization:  </a:t>
            </a:r>
            <a:r>
              <a:rPr lang="en-US" dirty="0"/>
              <a:t>add authorization policy AUTHORIZE_POL_AZ "AAA.USER.ATTRIBUTE(2).EQ(AAA.USER.ATTRIBUTE(5)).NOT" DENY</a:t>
            </a:r>
          </a:p>
        </p:txBody>
      </p:sp>
      <p:pic>
        <p:nvPicPr>
          <p:cNvPr id="8" name="Picture 7" descr="A screenshot of a computer screen&#10;&#10;Description automatically generated">
            <a:extLst>
              <a:ext uri="{FF2B5EF4-FFF2-40B4-BE49-F238E27FC236}">
                <a16:creationId xmlns:a16="http://schemas.microsoft.com/office/drawing/2014/main" id="{1DB7A1CF-50BE-72AE-BB83-3A7BDEE9FAD1}"/>
              </a:ext>
            </a:extLst>
          </p:cNvPr>
          <p:cNvPicPr>
            <a:picLocks noChangeAspect="1"/>
          </p:cNvPicPr>
          <p:nvPr/>
        </p:nvPicPr>
        <p:blipFill>
          <a:blip r:embed="rId3"/>
          <a:stretch>
            <a:fillRect/>
          </a:stretch>
        </p:blipFill>
        <p:spPr>
          <a:xfrm>
            <a:off x="334962" y="2099805"/>
            <a:ext cx="8203172" cy="3783079"/>
          </a:xfrm>
          <a:prstGeom prst="rect">
            <a:avLst/>
          </a:prstGeom>
        </p:spPr>
      </p:pic>
    </p:spTree>
    <p:extLst>
      <p:ext uri="{BB962C8B-B14F-4D97-AF65-F5344CB8AC3E}">
        <p14:creationId xmlns:p14="http://schemas.microsoft.com/office/powerpoint/2010/main" val="1492731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CA0D3C21-8D44-D0A3-7595-C330B9A51860}"/>
              </a:ext>
            </a:extLst>
          </p:cNvPr>
          <p:cNvSpPr>
            <a:spLocks noGrp="1"/>
          </p:cNvSpPr>
          <p:nvPr>
            <p:ph type="body" sz="quarter" idx="10"/>
          </p:nvPr>
        </p:nvSpPr>
        <p:spPr>
          <a:xfrm>
            <a:off x="334962" y="1268413"/>
            <a:ext cx="5827633" cy="763675"/>
          </a:xfrm>
        </p:spPr>
        <p:txBody>
          <a:bodyPr/>
          <a:lstStyle/>
          <a:p>
            <a:r>
              <a:rPr lang="en-US" dirty="0"/>
              <a:t>Authentication Policies</a:t>
            </a:r>
          </a:p>
        </p:txBody>
      </p:sp>
      <p:sp>
        <p:nvSpPr>
          <p:cNvPr id="10" name="Espace réservé du texte 9">
            <a:extLst>
              <a:ext uri="{FF2B5EF4-FFF2-40B4-BE49-F238E27FC236}">
                <a16:creationId xmlns:a16="http://schemas.microsoft.com/office/drawing/2014/main" id="{228AA7D6-8E86-5A6F-937D-3078EFC36258}"/>
              </a:ext>
            </a:extLst>
          </p:cNvPr>
          <p:cNvSpPr>
            <a:spLocks noGrp="1"/>
          </p:cNvSpPr>
          <p:nvPr>
            <p:ph type="body" sz="quarter" idx="11"/>
          </p:nvPr>
        </p:nvSpPr>
        <p:spPr>
          <a:xfrm>
            <a:off x="6275387" y="1320888"/>
            <a:ext cx="5581650" cy="403941"/>
          </a:xfrm>
        </p:spPr>
        <p:txBody>
          <a:bodyPr/>
          <a:lstStyle/>
          <a:p>
            <a:r>
              <a:rPr lang="en-US" sz="2400" dirty="0">
                <a:solidFill>
                  <a:schemeClr val="tx1"/>
                </a:solidFill>
                <a:latin typeface="General Sans Medium" pitchFamily="2" charset="77"/>
              </a:rPr>
              <a:t>Usage &amp; Examples</a:t>
            </a:r>
          </a:p>
        </p:txBody>
      </p:sp>
      <p:sp>
        <p:nvSpPr>
          <p:cNvPr id="11" name="Espace réservé du texte 10">
            <a:extLst>
              <a:ext uri="{FF2B5EF4-FFF2-40B4-BE49-F238E27FC236}">
                <a16:creationId xmlns:a16="http://schemas.microsoft.com/office/drawing/2014/main" id="{3B1FE132-A3D4-E9B2-098C-ED9F2F0BB5EE}"/>
              </a:ext>
            </a:extLst>
          </p:cNvPr>
          <p:cNvSpPr>
            <a:spLocks noGrp="1"/>
          </p:cNvSpPr>
          <p:nvPr>
            <p:ph type="body" sz="quarter" idx="12"/>
          </p:nvPr>
        </p:nvSpPr>
        <p:spPr/>
        <p:txBody>
          <a:bodyPr/>
          <a:lstStyle/>
          <a:p>
            <a:r>
              <a:rPr lang="en-US" dirty="0"/>
              <a:t>Guidelines</a:t>
            </a:r>
          </a:p>
          <a:p>
            <a:endParaRPr lang="en-US" dirty="0"/>
          </a:p>
        </p:txBody>
      </p:sp>
      <p:sp>
        <p:nvSpPr>
          <p:cNvPr id="4" name="Espace réservé du texte 9">
            <a:extLst>
              <a:ext uri="{FF2B5EF4-FFF2-40B4-BE49-F238E27FC236}">
                <a16:creationId xmlns:a16="http://schemas.microsoft.com/office/drawing/2014/main" id="{1BC923AE-30E2-C349-3467-3E4B7686DE79}"/>
              </a:ext>
            </a:extLst>
          </p:cNvPr>
          <p:cNvSpPr txBox="1">
            <a:spLocks/>
          </p:cNvSpPr>
          <p:nvPr/>
        </p:nvSpPr>
        <p:spPr>
          <a:xfrm>
            <a:off x="6275387" y="2032087"/>
            <a:ext cx="5581650" cy="4176611"/>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General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NO_AUTH: </a:t>
            </a:r>
            <a:br>
              <a:rPr lang="en-US" dirty="0"/>
            </a:br>
            <a:r>
              <a:rPr lang="en-US" dirty="0"/>
              <a:t>Authentication Failures (Quarantine Groups)</a:t>
            </a:r>
            <a:br>
              <a:rPr lang="en-US" dirty="0"/>
            </a:br>
            <a:r>
              <a:rPr lang="en-US" dirty="0"/>
              <a:t>Authentication Flow Branching</a:t>
            </a:r>
            <a:br>
              <a:rPr lang="en-US" dirty="0"/>
            </a:br>
            <a:r>
              <a:rPr lang="en-US" dirty="0"/>
              <a:t>Custom </a:t>
            </a:r>
            <a:r>
              <a:rPr lang="en-US" dirty="0" err="1"/>
              <a:t>Javascripts</a:t>
            </a:r>
            <a:endParaRPr lang="en-US" dirty="0"/>
          </a:p>
          <a:p>
            <a:r>
              <a:rPr lang="en-US" b="1" dirty="0"/>
              <a:t>CERT: </a:t>
            </a:r>
            <a:br>
              <a:rPr lang="en-US" dirty="0"/>
            </a:br>
            <a:r>
              <a:rPr lang="en-US" dirty="0"/>
              <a:t>Authentication \ Considerations for TLS1.3</a:t>
            </a:r>
            <a:br>
              <a:rPr lang="en-US" dirty="0"/>
            </a:br>
            <a:br>
              <a:rPr lang="en-US" dirty="0"/>
            </a:br>
            <a:r>
              <a:rPr lang="en-US" b="1" dirty="0"/>
              <a:t>LDAP: </a:t>
            </a:r>
            <a:br>
              <a:rPr lang="en-US" dirty="0"/>
            </a:br>
            <a:r>
              <a:rPr lang="en-US" dirty="0"/>
              <a:t>Disable Authentication</a:t>
            </a:r>
            <a:br>
              <a:rPr lang="en-US" dirty="0"/>
            </a:br>
            <a:br>
              <a:rPr lang="en-US" dirty="0"/>
            </a:br>
            <a:r>
              <a:rPr lang="en-US" b="1" dirty="0"/>
              <a:t>SAML: </a:t>
            </a:r>
            <a:br>
              <a:rPr lang="en-US" dirty="0"/>
            </a:br>
            <a:r>
              <a:rPr lang="en-US" dirty="0"/>
              <a:t>Group Extraction</a:t>
            </a:r>
            <a:br>
              <a:rPr lang="en-US" dirty="0"/>
            </a:br>
            <a:br>
              <a:rPr lang="en-US" dirty="0"/>
            </a:br>
            <a:r>
              <a:rPr lang="en-US" b="1" dirty="0"/>
              <a:t>OAUTH: </a:t>
            </a:r>
            <a:br>
              <a:rPr lang="en-US" dirty="0"/>
            </a:br>
            <a:r>
              <a:rPr lang="en-US" dirty="0"/>
              <a:t>Custom Claims – 1:1 Group Mapping</a:t>
            </a:r>
          </a:p>
        </p:txBody>
      </p:sp>
      <p:pic>
        <p:nvPicPr>
          <p:cNvPr id="13" name="Picture 12" descr="A screenshot of a computer&#10;&#10;Description automatically generated">
            <a:extLst>
              <a:ext uri="{FF2B5EF4-FFF2-40B4-BE49-F238E27FC236}">
                <a16:creationId xmlns:a16="http://schemas.microsoft.com/office/drawing/2014/main" id="{3E9712FE-54D8-2408-4CED-FC98FE581344}"/>
              </a:ext>
            </a:extLst>
          </p:cNvPr>
          <p:cNvPicPr>
            <a:picLocks noChangeAspect="1"/>
          </p:cNvPicPr>
          <p:nvPr/>
        </p:nvPicPr>
        <p:blipFill>
          <a:blip r:embed="rId2"/>
          <a:stretch>
            <a:fillRect/>
          </a:stretch>
        </p:blipFill>
        <p:spPr>
          <a:xfrm>
            <a:off x="245241" y="2223032"/>
            <a:ext cx="5753177" cy="3111998"/>
          </a:xfrm>
          <a:prstGeom prst="rect">
            <a:avLst/>
          </a:prstGeom>
        </p:spPr>
      </p:pic>
    </p:spTree>
    <p:extLst>
      <p:ext uri="{BB962C8B-B14F-4D97-AF65-F5344CB8AC3E}">
        <p14:creationId xmlns:p14="http://schemas.microsoft.com/office/powerpoint/2010/main" val="4125984026"/>
      </p:ext>
    </p:extLst>
  </p:cSld>
  <p:clrMapOvr>
    <a:masterClrMapping/>
  </p:clrMapOvr>
</p:sld>
</file>

<file path=ppt/theme/theme1.xml><?xml version="1.0" encoding="utf-8"?>
<a:theme xmlns:a="http://schemas.openxmlformats.org/drawingml/2006/main" name="Thème Office">
  <a:themeElements>
    <a:clrScheme name="CBTW - 2024">
      <a:dk1>
        <a:srgbClr val="1C1C1C"/>
      </a:dk1>
      <a:lt1>
        <a:srgbClr val="FFFFFF"/>
      </a:lt1>
      <a:dk2>
        <a:srgbClr val="515151"/>
      </a:dk2>
      <a:lt2>
        <a:srgbClr val="8D8D8D"/>
      </a:lt2>
      <a:accent1>
        <a:srgbClr val="BDBDBD"/>
      </a:accent1>
      <a:accent2>
        <a:srgbClr val="E8E8E8"/>
      </a:accent2>
      <a:accent3>
        <a:srgbClr val="F5ED63"/>
      </a:accent3>
      <a:accent4>
        <a:srgbClr val="3CA2D6"/>
      </a:accent4>
      <a:accent5>
        <a:srgbClr val="EE4823"/>
      </a:accent5>
      <a:accent6>
        <a:srgbClr val="FCB912"/>
      </a:accent6>
      <a:hlink>
        <a:srgbClr val="1C1C1C"/>
      </a:hlink>
      <a:folHlink>
        <a:srgbClr val="1C1C1C"/>
      </a:folHlink>
    </a:clrScheme>
    <a:fontScheme name="CBTW">
      <a:majorFont>
        <a:latin typeface="General Sans Medium"/>
        <a:ea typeface=""/>
        <a:cs typeface=""/>
      </a:majorFont>
      <a:minorFont>
        <a:latin typeface="General Sa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w="127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02A8E16C7402418B97171B370C6D47" ma:contentTypeVersion="16" ma:contentTypeDescription="Create a new document." ma:contentTypeScope="" ma:versionID="6030d0e43531d4a9a8243ce9ec5d9503">
  <xsd:schema xmlns:xsd="http://www.w3.org/2001/XMLSchema" xmlns:xs="http://www.w3.org/2001/XMLSchema" xmlns:p="http://schemas.microsoft.com/office/2006/metadata/properties" xmlns:ns2="5f3cc43c-8e7f-4f8b-be16-47adafec9806" xmlns:ns3="736af3d2-4333-479e-880c-3ccb3b25113c" targetNamespace="http://schemas.microsoft.com/office/2006/metadata/properties" ma:root="true" ma:fieldsID="3b3c4b8fec90b05b931af0dea05aa65b" ns2:_="" ns3:_="">
    <xsd:import namespace="5f3cc43c-8e7f-4f8b-be16-47adafec9806"/>
    <xsd:import namespace="736af3d2-4333-479e-880c-3ccb3b25113c"/>
    <xsd:element name="properties">
      <xsd:complexType>
        <xsd:sequence>
          <xsd:element name="documentManagement">
            <xsd:complexType>
              <xsd:all>
                <xsd:element ref="ns2:Brand"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cc43c-8e7f-4f8b-be16-47adafec9806" elementFormDefault="qualified">
    <xsd:import namespace="http://schemas.microsoft.com/office/2006/documentManagement/types"/>
    <xsd:import namespace="http://schemas.microsoft.com/office/infopath/2007/PartnerControls"/>
    <xsd:element name="Brand" ma:index="8" nillable="true" ma:displayName="Brand" ma:format="Dropdown" ma:internalName="Brand">
      <xsd:simpleType>
        <xsd:restriction base="dms:Choice">
          <xsd:enumeration value="CBTW"/>
          <xsd:enumeration value="PTC"/>
          <xsd:enumeration value="SteepConsult"/>
          <xsd:enumeration value="Otofacto"/>
          <xsd:enumeration value="Versett"/>
          <xsd:enumeration value="Alispharm"/>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de82245-05cb-413c-8134-f616536dc94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6af3d2-4333-479e-880c-3ccb3b25113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5721ffa-a41f-4ef6-8117-3e7e0d6e1c95}" ma:internalName="TaxCatchAll" ma:showField="CatchAllData" ma:web="736af3d2-4333-479e-880c-3ccb3b25113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B870FC-E050-4D63-84AD-C5B9D315A2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cc43c-8e7f-4f8b-be16-47adafec9806"/>
    <ds:schemaRef ds:uri="736af3d2-4333-479e-880c-3ccb3b2511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F9FB84-596A-4C25-B647-76194E542BCD}">
  <ds:schemaRefs>
    <ds:schemaRef ds:uri="http://schemas.microsoft.com/sharepoint/v3/contenttype/forms"/>
  </ds:schemaRefs>
</ds:datastoreItem>
</file>

<file path=docMetadata/LabelInfo.xml><?xml version="1.0" encoding="utf-8"?>
<clbl:labelList xmlns:clbl="http://schemas.microsoft.com/office/2020/mipLabelMetadata">
  <clbl:label id="{cc32fa6a-5c83-4ec4-9ee3-50aba5e31e3c}" enabled="0" method="" siteId="{cc32fa6a-5c83-4ec4-9ee3-50aba5e31e3c}" removed="1"/>
</clbl:labelList>
</file>

<file path=docProps/app.xml><?xml version="1.0" encoding="utf-8"?>
<Properties xmlns="http://schemas.openxmlformats.org/officeDocument/2006/extended-properties" xmlns:vt="http://schemas.openxmlformats.org/officeDocument/2006/docPropsVTypes">
  <TotalTime>3465</TotalTime>
  <Words>1170</Words>
  <Application>Microsoft Office PowerPoint</Application>
  <PresentationFormat>Widescreen</PresentationFormat>
  <Paragraphs>169</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General Sans Medium</vt:lpstr>
      <vt:lpstr>General Sans Semibold</vt:lpstr>
      <vt:lpstr>Sentient</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Arthur FRANCH</dc:creator>
  <cp:lastModifiedBy>CHVOK</cp:lastModifiedBy>
  <cp:revision>100</cp:revision>
  <dcterms:created xsi:type="dcterms:W3CDTF">2023-11-14T15:07:57Z</dcterms:created>
  <dcterms:modified xsi:type="dcterms:W3CDTF">2024-04-18T08:17:41Z</dcterms:modified>
</cp:coreProperties>
</file>